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2" r:id="rId1"/>
  </p:sldMasterIdLst>
  <p:sldIdLst>
    <p:sldId id="256" r:id="rId2"/>
    <p:sldId id="258" r:id="rId3"/>
    <p:sldId id="257" r:id="rId4"/>
    <p:sldId id="261" r:id="rId5"/>
    <p:sldId id="259" r:id="rId6"/>
    <p:sldId id="262" r:id="rId7"/>
    <p:sldId id="260" r:id="rId8"/>
    <p:sldId id="263" r:id="rId9"/>
    <p:sldId id="264" r:id="rId10"/>
    <p:sldId id="265" r:id="rId11"/>
    <p:sldId id="266" r:id="rId12"/>
    <p:sldId id="270" r:id="rId13"/>
    <p:sldId id="268" r:id="rId14"/>
    <p:sldId id="276" r:id="rId15"/>
    <p:sldId id="284" r:id="rId16"/>
    <p:sldId id="275" r:id="rId17"/>
    <p:sldId id="274" r:id="rId18"/>
    <p:sldId id="285" r:id="rId19"/>
    <p:sldId id="279"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33356B19-3285-4EE5-B45F-47FAFF39347C}">
          <p14:sldIdLst>
            <p14:sldId id="256"/>
            <p14:sldId id="258"/>
            <p14:sldId id="257"/>
            <p14:sldId id="261"/>
            <p14:sldId id="259"/>
            <p14:sldId id="262"/>
            <p14:sldId id="260"/>
            <p14:sldId id="263"/>
            <p14:sldId id="264"/>
            <p14:sldId id="265"/>
            <p14:sldId id="266"/>
          </p14:sldIdLst>
        </p14:section>
        <p14:section name="Раздел без заголовка" id="{0440BFC7-69E8-45F2-B6A9-6E464672239C}">
          <p14:sldIdLst>
            <p14:sldId id="270"/>
            <p14:sldId id="268"/>
            <p14:sldId id="276"/>
            <p14:sldId id="284"/>
            <p14:sldId id="275"/>
            <p14:sldId id="274"/>
            <p14:sldId id="285"/>
            <p14:sldId id="279"/>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B45D244-2CC3-6E94-07DB-2E055C418DE7}" name="ge sca" initials="gs" userId="3ace0c1550d11678"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KA" initials="M" lastIdx="1" clrIdx="0">
    <p:extLst>
      <p:ext uri="{19B8F6BF-5375-455C-9EA6-DF929625EA0E}">
        <p15:presenceInfo xmlns:p15="http://schemas.microsoft.com/office/powerpoint/2012/main" userId="MAK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A4E009-02E5-448F-B5B7-76939CE7552C}" v="200" dt="2023-02-06T11:46:28.4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39" autoAdjust="0"/>
    <p:restoredTop sz="94660"/>
  </p:normalViewPr>
  <p:slideViewPr>
    <p:cSldViewPr snapToGrid="0">
      <p:cViewPr varScale="1">
        <p:scale>
          <a:sx n="69" d="100"/>
          <a:sy n="69" d="100"/>
        </p:scale>
        <p:origin x="79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Лист1!$B$1</c:f>
              <c:strCache>
                <c:ptCount val="1"/>
                <c:pt idx="0">
                  <c:v>Продажи</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35CC-41CA-8C91-F8949E8604F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35CC-41CA-8C91-F8949E8604F8}"/>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Лист1!$A$2:$A$3</c:f>
              <c:strCache>
                <c:ptCount val="2"/>
                <c:pt idx="0">
                  <c:v>შესრულდა</c:v>
                </c:pt>
                <c:pt idx="1">
                  <c:v>შესრულების პროცესშია</c:v>
                </c:pt>
              </c:strCache>
            </c:strRef>
          </c:cat>
          <c:val>
            <c:numRef>
              <c:f>Лист1!$B$2:$B$3</c:f>
              <c:numCache>
                <c:formatCode>General</c:formatCode>
                <c:ptCount val="2"/>
                <c:pt idx="0">
                  <c:v>49</c:v>
                </c:pt>
                <c:pt idx="1">
                  <c:v>3</c:v>
                </c:pt>
              </c:numCache>
            </c:numRef>
          </c:val>
          <c:extLst>
            <c:ext xmlns:c16="http://schemas.microsoft.com/office/drawing/2014/chart" uri="{C3380CC4-5D6E-409C-BE32-E72D297353CC}">
              <c16:uniqueId val="{00000000-3E80-41DA-81EC-35AF908025D7}"/>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616648-127B-406C-A4EE-40CC09D77B84}"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B63F8F06-2328-46F6-8058-EA9CF999F2D6}">
      <dgm:prSet custT="1"/>
      <dgm:spPr/>
      <dgm:t>
        <a:bodyPr/>
        <a:lstStyle/>
        <a:p>
          <a:r>
            <a:rPr lang="ru-RU" sz="1600" b="1"/>
            <a:t>კანონშემოქმედებითი </a:t>
          </a:r>
          <a:r>
            <a:rPr lang="ru-RU" sz="1600" b="1" err="1"/>
            <a:t>საქმიანობის</a:t>
          </a:r>
          <a:r>
            <a:rPr lang="ru-RU" sz="1600" b="1"/>
            <a:t> გაუმჯობესებ</a:t>
          </a:r>
          <a:r>
            <a:rPr lang="ka-GE" sz="1600" b="1" dirty="0"/>
            <a:t>ა</a:t>
          </a:r>
          <a:endParaRPr lang="en-US" sz="1600"/>
        </a:p>
      </dgm:t>
    </dgm:pt>
    <dgm:pt modelId="{103EF2DE-9D3F-4845-8DAF-088FBA220BAE}" type="parTrans" cxnId="{D67C1E90-27B0-45C9-97D6-FC0E6473B458}">
      <dgm:prSet/>
      <dgm:spPr/>
      <dgm:t>
        <a:bodyPr/>
        <a:lstStyle/>
        <a:p>
          <a:endParaRPr lang="en-US"/>
        </a:p>
      </dgm:t>
    </dgm:pt>
    <dgm:pt modelId="{31706D3B-206C-4B99-A79E-D6423DA7FBC0}" type="sibTrans" cxnId="{D67C1E90-27B0-45C9-97D6-FC0E6473B458}">
      <dgm:prSet/>
      <dgm:spPr/>
      <dgm:t>
        <a:bodyPr/>
        <a:lstStyle/>
        <a:p>
          <a:endParaRPr lang="en-US"/>
        </a:p>
      </dgm:t>
    </dgm:pt>
    <dgm:pt modelId="{D30BA5D0-5CB1-4278-9125-0B47B0E9447E}">
      <dgm:prSet custT="1"/>
      <dgm:spPr/>
      <dgm:t>
        <a:bodyPr/>
        <a:lstStyle/>
        <a:p>
          <a:r>
            <a:rPr lang="ru-RU" sz="1600" b="1" dirty="0" err="1"/>
            <a:t>საზედამხედველო</a:t>
          </a:r>
          <a:r>
            <a:rPr lang="ru-RU" sz="1600" b="1" dirty="0"/>
            <a:t>/</a:t>
          </a:r>
          <a:r>
            <a:rPr lang="ru-RU" sz="1600" b="1" dirty="0" err="1"/>
            <a:t>საკონტროლო</a:t>
          </a:r>
          <a:r>
            <a:rPr lang="ru-RU" sz="1600" b="1" dirty="0"/>
            <a:t> </a:t>
          </a:r>
          <a:r>
            <a:rPr lang="ru-RU" sz="1600" b="1" dirty="0" err="1"/>
            <a:t>სა</a:t>
          </a:r>
          <a:r>
            <a:rPr lang="ka-GE" sz="1600" b="1" dirty="0"/>
            <a:t>ქ</a:t>
          </a:r>
          <a:r>
            <a:rPr lang="ru-RU" sz="1600" b="1" dirty="0" err="1"/>
            <a:t>მიანობის</a:t>
          </a:r>
          <a:r>
            <a:rPr lang="ru-RU" sz="1600" b="1" dirty="0"/>
            <a:t> </a:t>
          </a:r>
          <a:r>
            <a:rPr lang="ru-RU" sz="1600" b="1" dirty="0" err="1"/>
            <a:t>გაძლიერება</a:t>
          </a:r>
          <a:endParaRPr lang="en-US" sz="1600" dirty="0"/>
        </a:p>
      </dgm:t>
    </dgm:pt>
    <dgm:pt modelId="{0994DC30-7479-4651-81E3-E7FDDE177CD3}" type="parTrans" cxnId="{DC6E3B19-8C0E-4D15-B27D-55EB6FCA8464}">
      <dgm:prSet/>
      <dgm:spPr/>
      <dgm:t>
        <a:bodyPr/>
        <a:lstStyle/>
        <a:p>
          <a:endParaRPr lang="en-US"/>
        </a:p>
      </dgm:t>
    </dgm:pt>
    <dgm:pt modelId="{2AB03AB5-F4BD-43DD-A794-CF9C79B16F86}" type="sibTrans" cxnId="{DC6E3B19-8C0E-4D15-B27D-55EB6FCA8464}">
      <dgm:prSet/>
      <dgm:spPr/>
      <dgm:t>
        <a:bodyPr/>
        <a:lstStyle/>
        <a:p>
          <a:endParaRPr lang="en-US"/>
        </a:p>
      </dgm:t>
    </dgm:pt>
    <dgm:pt modelId="{630E0A55-F72F-4211-9ADA-57D5F91A30D1}">
      <dgm:prSet custT="1"/>
      <dgm:spPr/>
      <dgm:t>
        <a:bodyPr/>
        <a:lstStyle/>
        <a:p>
          <a:r>
            <a:rPr lang="ru-RU" sz="1600" b="1"/>
            <a:t>საზოგადოებასთან ეფექტიანი კომუნიკაცია და ანგარიშვალდებულების უზრუნველყოფა</a:t>
          </a:r>
          <a:endParaRPr lang="en-US" sz="1600"/>
        </a:p>
      </dgm:t>
    </dgm:pt>
    <dgm:pt modelId="{965820C8-1D30-4949-86BB-4264E311099D}" type="parTrans" cxnId="{352DB584-F562-494C-BC94-3DBCC959B7C4}">
      <dgm:prSet/>
      <dgm:spPr/>
      <dgm:t>
        <a:bodyPr/>
        <a:lstStyle/>
        <a:p>
          <a:endParaRPr lang="en-US"/>
        </a:p>
      </dgm:t>
    </dgm:pt>
    <dgm:pt modelId="{90070CF1-7E2B-4EC9-A53B-59BE31FB1590}" type="sibTrans" cxnId="{352DB584-F562-494C-BC94-3DBCC959B7C4}">
      <dgm:prSet/>
      <dgm:spPr/>
      <dgm:t>
        <a:bodyPr/>
        <a:lstStyle/>
        <a:p>
          <a:endParaRPr lang="en-US"/>
        </a:p>
      </dgm:t>
    </dgm:pt>
    <dgm:pt modelId="{94F0BBB6-D1A5-4CFD-8841-887528ED84A8}">
      <dgm:prSet custT="1"/>
      <dgm:spPr/>
      <dgm:t>
        <a:bodyPr/>
        <a:lstStyle/>
        <a:p>
          <a:r>
            <a:rPr lang="ru-RU" sz="1600" b="1"/>
            <a:t>კომიტეტის ორგანიზაციული შესაძლებლობების გაძლიერება</a:t>
          </a:r>
          <a:endParaRPr lang="en-US" sz="1600"/>
        </a:p>
      </dgm:t>
    </dgm:pt>
    <dgm:pt modelId="{CC90E58E-F5A7-4ACA-A891-E6A5069B56E1}" type="parTrans" cxnId="{0629DD9B-ED05-4605-98CD-02A87504B4F7}">
      <dgm:prSet/>
      <dgm:spPr/>
      <dgm:t>
        <a:bodyPr/>
        <a:lstStyle/>
        <a:p>
          <a:endParaRPr lang="en-US"/>
        </a:p>
      </dgm:t>
    </dgm:pt>
    <dgm:pt modelId="{7A3D49FC-A2D9-4B5F-B038-EDDB9E8EF2FD}" type="sibTrans" cxnId="{0629DD9B-ED05-4605-98CD-02A87504B4F7}">
      <dgm:prSet/>
      <dgm:spPr/>
      <dgm:t>
        <a:bodyPr/>
        <a:lstStyle/>
        <a:p>
          <a:endParaRPr lang="en-US"/>
        </a:p>
      </dgm:t>
    </dgm:pt>
    <dgm:pt modelId="{DEB6E8CC-1D47-4877-872D-2EC9F97C4585}" type="pres">
      <dgm:prSet presAssocID="{04616648-127B-406C-A4EE-40CC09D77B84}" presName="hierChild1" presStyleCnt="0">
        <dgm:presLayoutVars>
          <dgm:chPref val="1"/>
          <dgm:dir/>
          <dgm:animOne val="branch"/>
          <dgm:animLvl val="lvl"/>
          <dgm:resizeHandles/>
        </dgm:presLayoutVars>
      </dgm:prSet>
      <dgm:spPr/>
    </dgm:pt>
    <dgm:pt modelId="{57BBC5EA-E416-4F8D-82C2-18BE9911EF40}" type="pres">
      <dgm:prSet presAssocID="{B63F8F06-2328-46F6-8058-EA9CF999F2D6}" presName="hierRoot1" presStyleCnt="0"/>
      <dgm:spPr/>
    </dgm:pt>
    <dgm:pt modelId="{B5DB2409-A5D9-499E-A175-CBE18B91E4D2}" type="pres">
      <dgm:prSet presAssocID="{B63F8F06-2328-46F6-8058-EA9CF999F2D6}" presName="composite" presStyleCnt="0"/>
      <dgm:spPr/>
    </dgm:pt>
    <dgm:pt modelId="{5D39DDA6-9F5C-4021-AC82-E544430A55FA}" type="pres">
      <dgm:prSet presAssocID="{B63F8F06-2328-46F6-8058-EA9CF999F2D6}" presName="background" presStyleLbl="node0" presStyleIdx="0" presStyleCnt="4"/>
      <dgm:spPr/>
    </dgm:pt>
    <dgm:pt modelId="{F78A5021-AD94-47F3-9D37-A28706D30310}" type="pres">
      <dgm:prSet presAssocID="{B63F8F06-2328-46F6-8058-EA9CF999F2D6}" presName="text" presStyleLbl="fgAcc0" presStyleIdx="0" presStyleCnt="4" custScaleX="109207" custScaleY="102619">
        <dgm:presLayoutVars>
          <dgm:chPref val="3"/>
        </dgm:presLayoutVars>
      </dgm:prSet>
      <dgm:spPr/>
    </dgm:pt>
    <dgm:pt modelId="{8889346B-5A2B-4126-9C51-64BAB8A10229}" type="pres">
      <dgm:prSet presAssocID="{B63F8F06-2328-46F6-8058-EA9CF999F2D6}" presName="hierChild2" presStyleCnt="0"/>
      <dgm:spPr/>
    </dgm:pt>
    <dgm:pt modelId="{D9FAD382-95E9-46BD-91F8-412E9321742A}" type="pres">
      <dgm:prSet presAssocID="{D30BA5D0-5CB1-4278-9125-0B47B0E9447E}" presName="hierRoot1" presStyleCnt="0"/>
      <dgm:spPr/>
    </dgm:pt>
    <dgm:pt modelId="{22C112D0-D7E7-4200-9269-EE4DD01D41F9}" type="pres">
      <dgm:prSet presAssocID="{D30BA5D0-5CB1-4278-9125-0B47B0E9447E}" presName="composite" presStyleCnt="0"/>
      <dgm:spPr/>
    </dgm:pt>
    <dgm:pt modelId="{A38DC208-C2DE-4E6F-AB9B-77508166FD25}" type="pres">
      <dgm:prSet presAssocID="{D30BA5D0-5CB1-4278-9125-0B47B0E9447E}" presName="background" presStyleLbl="node0" presStyleIdx="1" presStyleCnt="4"/>
      <dgm:spPr/>
    </dgm:pt>
    <dgm:pt modelId="{CB7CA363-2814-4586-9D03-E68DE78EBC0F}" type="pres">
      <dgm:prSet presAssocID="{D30BA5D0-5CB1-4278-9125-0B47B0E9447E}" presName="text" presStyleLbl="fgAcc0" presStyleIdx="1" presStyleCnt="4" custScaleX="121102" custScaleY="111089">
        <dgm:presLayoutVars>
          <dgm:chPref val="3"/>
        </dgm:presLayoutVars>
      </dgm:prSet>
      <dgm:spPr/>
    </dgm:pt>
    <dgm:pt modelId="{1333930C-0FD2-42DB-8516-A5DAF8CEF67C}" type="pres">
      <dgm:prSet presAssocID="{D30BA5D0-5CB1-4278-9125-0B47B0E9447E}" presName="hierChild2" presStyleCnt="0"/>
      <dgm:spPr/>
    </dgm:pt>
    <dgm:pt modelId="{DCE41157-BA68-476E-86E0-A0B9AFE5E7AE}" type="pres">
      <dgm:prSet presAssocID="{630E0A55-F72F-4211-9ADA-57D5F91A30D1}" presName="hierRoot1" presStyleCnt="0"/>
      <dgm:spPr/>
    </dgm:pt>
    <dgm:pt modelId="{BE66F2BD-910C-4E38-976F-1A3B0F14E06D}" type="pres">
      <dgm:prSet presAssocID="{630E0A55-F72F-4211-9ADA-57D5F91A30D1}" presName="composite" presStyleCnt="0"/>
      <dgm:spPr/>
    </dgm:pt>
    <dgm:pt modelId="{70B6F8CE-947E-4947-BB60-519C4B4A5586}" type="pres">
      <dgm:prSet presAssocID="{630E0A55-F72F-4211-9ADA-57D5F91A30D1}" presName="background" presStyleLbl="node0" presStyleIdx="2" presStyleCnt="4"/>
      <dgm:spPr/>
    </dgm:pt>
    <dgm:pt modelId="{D98C2A6A-E672-410C-ACB0-6DED06AE3960}" type="pres">
      <dgm:prSet presAssocID="{630E0A55-F72F-4211-9ADA-57D5F91A30D1}" presName="text" presStyleLbl="fgAcc0" presStyleIdx="2" presStyleCnt="4" custScaleX="118375" custScaleY="106672">
        <dgm:presLayoutVars>
          <dgm:chPref val="3"/>
        </dgm:presLayoutVars>
      </dgm:prSet>
      <dgm:spPr/>
    </dgm:pt>
    <dgm:pt modelId="{CE87206F-4D3C-4228-ACC6-BB88ECE5096F}" type="pres">
      <dgm:prSet presAssocID="{630E0A55-F72F-4211-9ADA-57D5F91A30D1}" presName="hierChild2" presStyleCnt="0"/>
      <dgm:spPr/>
    </dgm:pt>
    <dgm:pt modelId="{6D39A85D-FA62-4E7F-8F09-7DDEFAB7AD74}" type="pres">
      <dgm:prSet presAssocID="{94F0BBB6-D1A5-4CFD-8841-887528ED84A8}" presName="hierRoot1" presStyleCnt="0"/>
      <dgm:spPr/>
    </dgm:pt>
    <dgm:pt modelId="{81A3FC60-8BA4-44D5-B816-439346B78027}" type="pres">
      <dgm:prSet presAssocID="{94F0BBB6-D1A5-4CFD-8841-887528ED84A8}" presName="composite" presStyleCnt="0"/>
      <dgm:spPr/>
    </dgm:pt>
    <dgm:pt modelId="{FA55A886-2DBA-49FE-92A4-9482DE8F151D}" type="pres">
      <dgm:prSet presAssocID="{94F0BBB6-D1A5-4CFD-8841-887528ED84A8}" presName="background" presStyleLbl="node0" presStyleIdx="3" presStyleCnt="4"/>
      <dgm:spPr/>
    </dgm:pt>
    <dgm:pt modelId="{CAF6095A-0C8A-407F-A403-820B3563B7B5}" type="pres">
      <dgm:prSet presAssocID="{94F0BBB6-D1A5-4CFD-8841-887528ED84A8}" presName="text" presStyleLbl="fgAcc0" presStyleIdx="3" presStyleCnt="4" custScaleX="108520" custScaleY="93486">
        <dgm:presLayoutVars>
          <dgm:chPref val="3"/>
        </dgm:presLayoutVars>
      </dgm:prSet>
      <dgm:spPr/>
    </dgm:pt>
    <dgm:pt modelId="{9AB22D0E-33DD-443F-9BB3-23D7ABD8BB53}" type="pres">
      <dgm:prSet presAssocID="{94F0BBB6-D1A5-4CFD-8841-887528ED84A8}" presName="hierChild2" presStyleCnt="0"/>
      <dgm:spPr/>
    </dgm:pt>
  </dgm:ptLst>
  <dgm:cxnLst>
    <dgm:cxn modelId="{DC6E3B19-8C0E-4D15-B27D-55EB6FCA8464}" srcId="{04616648-127B-406C-A4EE-40CC09D77B84}" destId="{D30BA5D0-5CB1-4278-9125-0B47B0E9447E}" srcOrd="1" destOrd="0" parTransId="{0994DC30-7479-4651-81E3-E7FDDE177CD3}" sibTransId="{2AB03AB5-F4BD-43DD-A794-CF9C79B16F86}"/>
    <dgm:cxn modelId="{07E8E241-E917-4260-91DE-6639D970DD58}" type="presOf" srcId="{630E0A55-F72F-4211-9ADA-57D5F91A30D1}" destId="{D98C2A6A-E672-410C-ACB0-6DED06AE3960}" srcOrd="0" destOrd="0" presId="urn:microsoft.com/office/officeart/2005/8/layout/hierarchy1"/>
    <dgm:cxn modelId="{EA46EC6F-BCB6-4A5E-925A-92A5910C6C7E}" type="presOf" srcId="{D30BA5D0-5CB1-4278-9125-0B47B0E9447E}" destId="{CB7CA363-2814-4586-9D03-E68DE78EBC0F}" srcOrd="0" destOrd="0" presId="urn:microsoft.com/office/officeart/2005/8/layout/hierarchy1"/>
    <dgm:cxn modelId="{352DB584-F562-494C-BC94-3DBCC959B7C4}" srcId="{04616648-127B-406C-A4EE-40CC09D77B84}" destId="{630E0A55-F72F-4211-9ADA-57D5F91A30D1}" srcOrd="2" destOrd="0" parTransId="{965820C8-1D30-4949-86BB-4264E311099D}" sibTransId="{90070CF1-7E2B-4EC9-A53B-59BE31FB1590}"/>
    <dgm:cxn modelId="{D67C1E90-27B0-45C9-97D6-FC0E6473B458}" srcId="{04616648-127B-406C-A4EE-40CC09D77B84}" destId="{B63F8F06-2328-46F6-8058-EA9CF999F2D6}" srcOrd="0" destOrd="0" parTransId="{103EF2DE-9D3F-4845-8DAF-088FBA220BAE}" sibTransId="{31706D3B-206C-4B99-A79E-D6423DA7FBC0}"/>
    <dgm:cxn modelId="{0629DD9B-ED05-4605-98CD-02A87504B4F7}" srcId="{04616648-127B-406C-A4EE-40CC09D77B84}" destId="{94F0BBB6-D1A5-4CFD-8841-887528ED84A8}" srcOrd="3" destOrd="0" parTransId="{CC90E58E-F5A7-4ACA-A891-E6A5069B56E1}" sibTransId="{7A3D49FC-A2D9-4B5F-B038-EDDB9E8EF2FD}"/>
    <dgm:cxn modelId="{74574FA1-C023-407C-B85F-9569EEB247FE}" type="presOf" srcId="{B63F8F06-2328-46F6-8058-EA9CF999F2D6}" destId="{F78A5021-AD94-47F3-9D37-A28706D30310}" srcOrd="0" destOrd="0" presId="urn:microsoft.com/office/officeart/2005/8/layout/hierarchy1"/>
    <dgm:cxn modelId="{5F6D41B0-3A79-4106-BD3D-3C7273314732}" type="presOf" srcId="{04616648-127B-406C-A4EE-40CC09D77B84}" destId="{DEB6E8CC-1D47-4877-872D-2EC9F97C4585}" srcOrd="0" destOrd="0" presId="urn:microsoft.com/office/officeart/2005/8/layout/hierarchy1"/>
    <dgm:cxn modelId="{E50AFFF1-3CD8-4446-8C06-778565765415}" type="presOf" srcId="{94F0BBB6-D1A5-4CFD-8841-887528ED84A8}" destId="{CAF6095A-0C8A-407F-A403-820B3563B7B5}" srcOrd="0" destOrd="0" presId="urn:microsoft.com/office/officeart/2005/8/layout/hierarchy1"/>
    <dgm:cxn modelId="{BBF0BF3A-CC58-42BF-A826-DA5216208044}" type="presParOf" srcId="{DEB6E8CC-1D47-4877-872D-2EC9F97C4585}" destId="{57BBC5EA-E416-4F8D-82C2-18BE9911EF40}" srcOrd="0" destOrd="0" presId="urn:microsoft.com/office/officeart/2005/8/layout/hierarchy1"/>
    <dgm:cxn modelId="{10B4295B-6C67-4705-9280-06D89410B8C7}" type="presParOf" srcId="{57BBC5EA-E416-4F8D-82C2-18BE9911EF40}" destId="{B5DB2409-A5D9-499E-A175-CBE18B91E4D2}" srcOrd="0" destOrd="0" presId="urn:microsoft.com/office/officeart/2005/8/layout/hierarchy1"/>
    <dgm:cxn modelId="{6B0F605E-4256-47AF-9799-0690B677F674}" type="presParOf" srcId="{B5DB2409-A5D9-499E-A175-CBE18B91E4D2}" destId="{5D39DDA6-9F5C-4021-AC82-E544430A55FA}" srcOrd="0" destOrd="0" presId="urn:microsoft.com/office/officeart/2005/8/layout/hierarchy1"/>
    <dgm:cxn modelId="{FADAEF3F-CC8C-4CA4-AD68-35A0563B7571}" type="presParOf" srcId="{B5DB2409-A5D9-499E-A175-CBE18B91E4D2}" destId="{F78A5021-AD94-47F3-9D37-A28706D30310}" srcOrd="1" destOrd="0" presId="urn:microsoft.com/office/officeart/2005/8/layout/hierarchy1"/>
    <dgm:cxn modelId="{8AE5ED80-D0E9-4B6D-AA5C-AFB63BF2BDE7}" type="presParOf" srcId="{57BBC5EA-E416-4F8D-82C2-18BE9911EF40}" destId="{8889346B-5A2B-4126-9C51-64BAB8A10229}" srcOrd="1" destOrd="0" presId="urn:microsoft.com/office/officeart/2005/8/layout/hierarchy1"/>
    <dgm:cxn modelId="{267DC911-0F20-4BA9-82A3-A935706BC9B7}" type="presParOf" srcId="{DEB6E8CC-1D47-4877-872D-2EC9F97C4585}" destId="{D9FAD382-95E9-46BD-91F8-412E9321742A}" srcOrd="1" destOrd="0" presId="urn:microsoft.com/office/officeart/2005/8/layout/hierarchy1"/>
    <dgm:cxn modelId="{7F8FBD20-454E-4F98-8CDB-1DC115FA2DD2}" type="presParOf" srcId="{D9FAD382-95E9-46BD-91F8-412E9321742A}" destId="{22C112D0-D7E7-4200-9269-EE4DD01D41F9}" srcOrd="0" destOrd="0" presId="urn:microsoft.com/office/officeart/2005/8/layout/hierarchy1"/>
    <dgm:cxn modelId="{FED2E152-D22E-4CFD-988D-AACA21DCBE71}" type="presParOf" srcId="{22C112D0-D7E7-4200-9269-EE4DD01D41F9}" destId="{A38DC208-C2DE-4E6F-AB9B-77508166FD25}" srcOrd="0" destOrd="0" presId="urn:microsoft.com/office/officeart/2005/8/layout/hierarchy1"/>
    <dgm:cxn modelId="{443364A1-4CFB-4408-8FE6-E60E24ACE77C}" type="presParOf" srcId="{22C112D0-D7E7-4200-9269-EE4DD01D41F9}" destId="{CB7CA363-2814-4586-9D03-E68DE78EBC0F}" srcOrd="1" destOrd="0" presId="urn:microsoft.com/office/officeart/2005/8/layout/hierarchy1"/>
    <dgm:cxn modelId="{97E218E6-FA28-434A-B64A-EC0F7E2F0A09}" type="presParOf" srcId="{D9FAD382-95E9-46BD-91F8-412E9321742A}" destId="{1333930C-0FD2-42DB-8516-A5DAF8CEF67C}" srcOrd="1" destOrd="0" presId="urn:microsoft.com/office/officeart/2005/8/layout/hierarchy1"/>
    <dgm:cxn modelId="{0957D58A-119D-4474-84F3-3E5CE1E6E859}" type="presParOf" srcId="{DEB6E8CC-1D47-4877-872D-2EC9F97C4585}" destId="{DCE41157-BA68-476E-86E0-A0B9AFE5E7AE}" srcOrd="2" destOrd="0" presId="urn:microsoft.com/office/officeart/2005/8/layout/hierarchy1"/>
    <dgm:cxn modelId="{DE7658FD-1325-400D-ACAB-44D679B3193F}" type="presParOf" srcId="{DCE41157-BA68-476E-86E0-A0B9AFE5E7AE}" destId="{BE66F2BD-910C-4E38-976F-1A3B0F14E06D}" srcOrd="0" destOrd="0" presId="urn:microsoft.com/office/officeart/2005/8/layout/hierarchy1"/>
    <dgm:cxn modelId="{A13299CE-F33A-4330-A87A-888AA9FA6933}" type="presParOf" srcId="{BE66F2BD-910C-4E38-976F-1A3B0F14E06D}" destId="{70B6F8CE-947E-4947-BB60-519C4B4A5586}" srcOrd="0" destOrd="0" presId="urn:microsoft.com/office/officeart/2005/8/layout/hierarchy1"/>
    <dgm:cxn modelId="{75A9CD08-CF22-46D6-99DF-0406C6B5094B}" type="presParOf" srcId="{BE66F2BD-910C-4E38-976F-1A3B0F14E06D}" destId="{D98C2A6A-E672-410C-ACB0-6DED06AE3960}" srcOrd="1" destOrd="0" presId="urn:microsoft.com/office/officeart/2005/8/layout/hierarchy1"/>
    <dgm:cxn modelId="{3ADC9E5F-B044-44A9-BF90-3826F5CA1B92}" type="presParOf" srcId="{DCE41157-BA68-476E-86E0-A0B9AFE5E7AE}" destId="{CE87206F-4D3C-4228-ACC6-BB88ECE5096F}" srcOrd="1" destOrd="0" presId="urn:microsoft.com/office/officeart/2005/8/layout/hierarchy1"/>
    <dgm:cxn modelId="{AE47A91B-2B57-4152-B252-0D4F3E5FC2B1}" type="presParOf" srcId="{DEB6E8CC-1D47-4877-872D-2EC9F97C4585}" destId="{6D39A85D-FA62-4E7F-8F09-7DDEFAB7AD74}" srcOrd="3" destOrd="0" presId="urn:microsoft.com/office/officeart/2005/8/layout/hierarchy1"/>
    <dgm:cxn modelId="{78DD52EF-0E9C-4CBE-889E-165D441D4A12}" type="presParOf" srcId="{6D39A85D-FA62-4E7F-8F09-7DDEFAB7AD74}" destId="{81A3FC60-8BA4-44D5-B816-439346B78027}" srcOrd="0" destOrd="0" presId="urn:microsoft.com/office/officeart/2005/8/layout/hierarchy1"/>
    <dgm:cxn modelId="{A7D63383-C95B-467B-A30C-75D495968337}" type="presParOf" srcId="{81A3FC60-8BA4-44D5-B816-439346B78027}" destId="{FA55A886-2DBA-49FE-92A4-9482DE8F151D}" srcOrd="0" destOrd="0" presId="urn:microsoft.com/office/officeart/2005/8/layout/hierarchy1"/>
    <dgm:cxn modelId="{3355FFC6-E81F-4167-8E3B-E18EED89AE18}" type="presParOf" srcId="{81A3FC60-8BA4-44D5-B816-439346B78027}" destId="{CAF6095A-0C8A-407F-A403-820B3563B7B5}" srcOrd="1" destOrd="0" presId="urn:microsoft.com/office/officeart/2005/8/layout/hierarchy1"/>
    <dgm:cxn modelId="{BB5A1B05-36D3-49C5-8D43-07461724841A}" type="presParOf" srcId="{6D39A85D-FA62-4E7F-8F09-7DDEFAB7AD74}" destId="{9AB22D0E-33DD-443F-9BB3-23D7ABD8BB53}"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30BE84A-C982-4CAD-AF42-D10C9BC11D9F}"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ru-RU"/>
        </a:p>
      </dgm:t>
    </dgm:pt>
    <dgm:pt modelId="{A509D110-F385-44E0-8EAB-360F6CE3DEE7}">
      <dgm:prSet phldrT="[Текст]"/>
      <dgm:spPr/>
      <dgm:t>
        <a:bodyPr/>
        <a:lstStyle/>
        <a:p>
          <a:r>
            <a:rPr lang="ka-GE" dirty="0"/>
            <a:t>311</a:t>
          </a:r>
          <a:endParaRPr lang="ru-RU" dirty="0"/>
        </a:p>
      </dgm:t>
    </dgm:pt>
    <dgm:pt modelId="{BDDCC219-54B3-47C1-A1C8-C063432D5CBB}" type="parTrans" cxnId="{811EDED4-7837-4E2B-90FD-ED6FCE970B0E}">
      <dgm:prSet/>
      <dgm:spPr/>
      <dgm:t>
        <a:bodyPr/>
        <a:lstStyle/>
        <a:p>
          <a:endParaRPr lang="ru-RU"/>
        </a:p>
      </dgm:t>
    </dgm:pt>
    <dgm:pt modelId="{3564E167-ED71-43F1-9825-74659CF3E516}" type="sibTrans" cxnId="{811EDED4-7837-4E2B-90FD-ED6FCE970B0E}">
      <dgm:prSet/>
      <dgm:spPr/>
      <dgm:t>
        <a:bodyPr/>
        <a:lstStyle/>
        <a:p>
          <a:endParaRPr lang="ru-RU"/>
        </a:p>
      </dgm:t>
    </dgm:pt>
    <dgm:pt modelId="{AD354571-3EC1-4DE2-890C-F523DD59AAD2}">
      <dgm:prSet/>
      <dgm:spPr>
        <a:scene3d>
          <a:camera prst="orthographicFront"/>
          <a:lightRig rig="threePt" dir="t"/>
        </a:scene3d>
        <a:sp3d>
          <a:bevelT w="101600" prst="riblet"/>
        </a:sp3d>
      </dgm:spPr>
      <dgm:t>
        <a:bodyPr/>
        <a:lstStyle/>
        <a:p>
          <a:r>
            <a:rPr lang="ru-RU" b="1" i="1" dirty="0" err="1"/>
            <a:t>მიღებული</a:t>
          </a:r>
          <a:r>
            <a:rPr lang="ru-RU" b="1" i="1" dirty="0"/>
            <a:t> </a:t>
          </a:r>
          <a:r>
            <a:rPr lang="ru-RU" b="1" i="1" dirty="0" err="1"/>
            <a:t>მოქალაქეების</a:t>
          </a:r>
          <a:r>
            <a:rPr lang="ru-RU" b="1" i="1" dirty="0"/>
            <a:t> </a:t>
          </a:r>
          <a:r>
            <a:rPr lang="ru-RU" b="1" i="1" dirty="0" err="1"/>
            <a:t>რაოდენობა</a:t>
          </a:r>
          <a:endParaRPr lang="ru-RU" dirty="0"/>
        </a:p>
      </dgm:t>
    </dgm:pt>
    <dgm:pt modelId="{32C65DCC-475F-41C7-BBAC-5001E28BCCF6}" type="parTrans" cxnId="{3FE1E91A-41C4-4A93-80DF-2B0F5B2B7E3F}">
      <dgm:prSet/>
      <dgm:spPr/>
      <dgm:t>
        <a:bodyPr/>
        <a:lstStyle/>
        <a:p>
          <a:endParaRPr lang="ru-RU"/>
        </a:p>
      </dgm:t>
    </dgm:pt>
    <dgm:pt modelId="{1274417D-EC7F-4D2C-975F-154D69548B9F}" type="sibTrans" cxnId="{3FE1E91A-41C4-4A93-80DF-2B0F5B2B7E3F}">
      <dgm:prSet/>
      <dgm:spPr/>
      <dgm:t>
        <a:bodyPr/>
        <a:lstStyle/>
        <a:p>
          <a:endParaRPr lang="ru-RU"/>
        </a:p>
      </dgm:t>
    </dgm:pt>
    <dgm:pt modelId="{0159B4D2-3228-4A79-8B26-6DF32A08CE2C}" type="pres">
      <dgm:prSet presAssocID="{F30BE84A-C982-4CAD-AF42-D10C9BC11D9F}" presName="Name0" presStyleCnt="0">
        <dgm:presLayoutVars>
          <dgm:dir/>
          <dgm:animLvl val="lvl"/>
          <dgm:resizeHandles val="exact"/>
        </dgm:presLayoutVars>
      </dgm:prSet>
      <dgm:spPr/>
    </dgm:pt>
    <dgm:pt modelId="{EEDD7A6B-A696-4F5E-9236-C1423EA36C43}" type="pres">
      <dgm:prSet presAssocID="{A509D110-F385-44E0-8EAB-360F6CE3DEE7}" presName="boxAndChildren" presStyleCnt="0"/>
      <dgm:spPr/>
    </dgm:pt>
    <dgm:pt modelId="{28569FDA-8601-4C89-B879-064265CBCBC9}" type="pres">
      <dgm:prSet presAssocID="{A509D110-F385-44E0-8EAB-360F6CE3DEE7}" presName="parentTextBox" presStyleLbl="node1" presStyleIdx="0" presStyleCnt="2"/>
      <dgm:spPr/>
    </dgm:pt>
    <dgm:pt modelId="{DDB482A9-9D43-4E8A-ADC7-BB44CC7993B7}" type="pres">
      <dgm:prSet presAssocID="{1274417D-EC7F-4D2C-975F-154D69548B9F}" presName="sp" presStyleCnt="0"/>
      <dgm:spPr/>
    </dgm:pt>
    <dgm:pt modelId="{3469E6DE-0167-4797-AA15-EFBDC9F8DE4C}" type="pres">
      <dgm:prSet presAssocID="{AD354571-3EC1-4DE2-890C-F523DD59AAD2}" presName="arrowAndChildren" presStyleCnt="0"/>
      <dgm:spPr/>
    </dgm:pt>
    <dgm:pt modelId="{6EEB61A7-1CE1-41A1-8704-7D785617B757}" type="pres">
      <dgm:prSet presAssocID="{AD354571-3EC1-4DE2-890C-F523DD59AAD2}" presName="parentTextArrow" presStyleLbl="node1" presStyleIdx="1" presStyleCnt="2"/>
      <dgm:spPr/>
    </dgm:pt>
  </dgm:ptLst>
  <dgm:cxnLst>
    <dgm:cxn modelId="{3FE1E91A-41C4-4A93-80DF-2B0F5B2B7E3F}" srcId="{F30BE84A-C982-4CAD-AF42-D10C9BC11D9F}" destId="{AD354571-3EC1-4DE2-890C-F523DD59AAD2}" srcOrd="0" destOrd="0" parTransId="{32C65DCC-475F-41C7-BBAC-5001E28BCCF6}" sibTransId="{1274417D-EC7F-4D2C-975F-154D69548B9F}"/>
    <dgm:cxn modelId="{DD069A1F-17FF-4304-A569-EF1B2780D06A}" type="presOf" srcId="{A509D110-F385-44E0-8EAB-360F6CE3DEE7}" destId="{28569FDA-8601-4C89-B879-064265CBCBC9}" srcOrd="0" destOrd="0" presId="urn:microsoft.com/office/officeart/2005/8/layout/process4"/>
    <dgm:cxn modelId="{BA63F7B5-9E22-46A0-A9AC-039D1A328CC6}" type="presOf" srcId="{AD354571-3EC1-4DE2-890C-F523DD59AAD2}" destId="{6EEB61A7-1CE1-41A1-8704-7D785617B757}" srcOrd="0" destOrd="0" presId="urn:microsoft.com/office/officeart/2005/8/layout/process4"/>
    <dgm:cxn modelId="{811EDED4-7837-4E2B-90FD-ED6FCE970B0E}" srcId="{F30BE84A-C982-4CAD-AF42-D10C9BC11D9F}" destId="{A509D110-F385-44E0-8EAB-360F6CE3DEE7}" srcOrd="1" destOrd="0" parTransId="{BDDCC219-54B3-47C1-A1C8-C063432D5CBB}" sibTransId="{3564E167-ED71-43F1-9825-74659CF3E516}"/>
    <dgm:cxn modelId="{83B31FFB-01BD-429B-92A2-7D0150AC6920}" type="presOf" srcId="{F30BE84A-C982-4CAD-AF42-D10C9BC11D9F}" destId="{0159B4D2-3228-4A79-8B26-6DF32A08CE2C}" srcOrd="0" destOrd="0" presId="urn:microsoft.com/office/officeart/2005/8/layout/process4"/>
    <dgm:cxn modelId="{4F97C2A8-16E2-4E81-BC7F-D3A1C75F24F9}" type="presParOf" srcId="{0159B4D2-3228-4A79-8B26-6DF32A08CE2C}" destId="{EEDD7A6B-A696-4F5E-9236-C1423EA36C43}" srcOrd="0" destOrd="0" presId="urn:microsoft.com/office/officeart/2005/8/layout/process4"/>
    <dgm:cxn modelId="{776B778D-73FC-4577-B1C0-CDA5FA9ADD41}" type="presParOf" srcId="{EEDD7A6B-A696-4F5E-9236-C1423EA36C43}" destId="{28569FDA-8601-4C89-B879-064265CBCBC9}" srcOrd="0" destOrd="0" presId="urn:microsoft.com/office/officeart/2005/8/layout/process4"/>
    <dgm:cxn modelId="{2E199B74-6847-4B40-A639-FF0C4F4C3F10}" type="presParOf" srcId="{0159B4D2-3228-4A79-8B26-6DF32A08CE2C}" destId="{DDB482A9-9D43-4E8A-ADC7-BB44CC7993B7}" srcOrd="1" destOrd="0" presId="urn:microsoft.com/office/officeart/2005/8/layout/process4"/>
    <dgm:cxn modelId="{EC5A2142-4D92-430D-877F-651EF5EE0312}" type="presParOf" srcId="{0159B4D2-3228-4A79-8B26-6DF32A08CE2C}" destId="{3469E6DE-0167-4797-AA15-EFBDC9F8DE4C}" srcOrd="2" destOrd="0" presId="urn:microsoft.com/office/officeart/2005/8/layout/process4"/>
    <dgm:cxn modelId="{348DAF24-8733-4C3E-B8DA-384259B3D4E1}" type="presParOf" srcId="{3469E6DE-0167-4797-AA15-EFBDC9F8DE4C}" destId="{6EEB61A7-1CE1-41A1-8704-7D785617B757}" srcOrd="0" destOrd="0" presId="urn:microsoft.com/office/officeart/2005/8/layout/process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B3B403BA-BAE4-4895-9A1A-B1D2DD496B9E}" type="doc">
      <dgm:prSet loTypeId="urn:microsoft.com/office/officeart/2005/8/layout/matrix1" loCatId="matrix" qsTypeId="urn:microsoft.com/office/officeart/2005/8/quickstyle/3d1" qsCatId="3D" csTypeId="urn:microsoft.com/office/officeart/2005/8/colors/colorful1" csCatId="colorful" phldr="1"/>
      <dgm:spPr/>
      <dgm:t>
        <a:bodyPr/>
        <a:lstStyle/>
        <a:p>
          <a:endParaRPr lang="ru-RU"/>
        </a:p>
      </dgm:t>
    </dgm:pt>
    <dgm:pt modelId="{58D44FA7-DC17-4498-9478-1E739A8038CB}">
      <dgm:prSet phldrT="[Текст]" custT="1"/>
      <dgm:spPr/>
      <dgm:t>
        <a:bodyPr/>
        <a:lstStyle/>
        <a:p>
          <a:r>
            <a:rPr lang="ka-GE" sz="2000" b="1" dirty="0"/>
            <a:t>სამომავლო პერსპექტივები</a:t>
          </a:r>
          <a:endParaRPr lang="ru-RU" sz="2000" b="1" dirty="0"/>
        </a:p>
      </dgm:t>
    </dgm:pt>
    <dgm:pt modelId="{6CAD6F9C-4FFC-4F19-9445-38C1FDA82CB1}" type="parTrans" cxnId="{27A27648-DBE9-49B2-AA47-1F0438445319}">
      <dgm:prSet/>
      <dgm:spPr/>
      <dgm:t>
        <a:bodyPr/>
        <a:lstStyle/>
        <a:p>
          <a:endParaRPr lang="ru-RU"/>
        </a:p>
      </dgm:t>
    </dgm:pt>
    <dgm:pt modelId="{E651A09E-9FCD-41D4-B7E7-D5B211AC2B3B}" type="sibTrans" cxnId="{27A27648-DBE9-49B2-AA47-1F0438445319}">
      <dgm:prSet/>
      <dgm:spPr/>
      <dgm:t>
        <a:bodyPr/>
        <a:lstStyle/>
        <a:p>
          <a:endParaRPr lang="ru-RU"/>
        </a:p>
      </dgm:t>
    </dgm:pt>
    <dgm:pt modelId="{549F0DA0-417F-4FBA-887F-3B81D678B02C}">
      <dgm:prSet phldrT="[Текст]" custT="1"/>
      <dgm:spPr/>
      <dgm:t>
        <a:bodyPr/>
        <a:lstStyle/>
        <a:p>
          <a:r>
            <a:rPr lang="ka-GE" sz="2000" dirty="0"/>
            <a:t>ავტონომიური რესპუბლიკის საბიუჯეტო პროცესების დახვეწა; </a:t>
          </a:r>
        </a:p>
        <a:p>
          <a:r>
            <a:rPr lang="ka-GE" sz="2000" dirty="0"/>
            <a:t>საკანონმდებლო ინიციატივების მომზადება ეკონომიკური დარგების მარეგულირებელ კანონებში ცვლილების შეტანის გზით;</a:t>
          </a:r>
          <a:endParaRPr lang="ru-RU" sz="2000" dirty="0"/>
        </a:p>
      </dgm:t>
    </dgm:pt>
    <dgm:pt modelId="{56149C6B-5E12-43E7-9ADB-3BEAD63FE487}" type="parTrans" cxnId="{9838E917-CA70-4599-A308-1443C47769E7}">
      <dgm:prSet/>
      <dgm:spPr/>
      <dgm:t>
        <a:bodyPr/>
        <a:lstStyle/>
        <a:p>
          <a:endParaRPr lang="ru-RU"/>
        </a:p>
      </dgm:t>
    </dgm:pt>
    <dgm:pt modelId="{39F8E42E-6407-4FF6-BFB4-CAAF7A728D41}" type="sibTrans" cxnId="{9838E917-CA70-4599-A308-1443C47769E7}">
      <dgm:prSet/>
      <dgm:spPr/>
      <dgm:t>
        <a:bodyPr/>
        <a:lstStyle/>
        <a:p>
          <a:endParaRPr lang="ru-RU"/>
        </a:p>
      </dgm:t>
    </dgm:pt>
    <dgm:pt modelId="{BE30D728-6BD4-4853-A9E5-71BC17DDCBCC}">
      <dgm:prSet phldrT="[Текст]" custT="1"/>
      <dgm:spPr/>
      <dgm:t>
        <a:bodyPr/>
        <a:lstStyle/>
        <a:p>
          <a:r>
            <a:rPr lang="ka-GE" sz="2000" dirty="0"/>
            <a:t>ანგარიშების მოსმენა საქართველოსა და აჭარის ავტონომიური რესპუბლიკის კანონმდებლობის შესრულებაზე კონტროლისა და საკანონმდებლო ხარვეზების</a:t>
          </a:r>
          <a:r>
            <a:rPr lang="de-DE" sz="2000" dirty="0"/>
            <a:t>  </a:t>
          </a:r>
          <a:r>
            <a:rPr lang="ka-GE" sz="2000" dirty="0"/>
            <a:t>აღმოფხვრის მიზნით</a:t>
          </a:r>
          <a:r>
            <a:rPr lang="ru-RU" sz="2000" dirty="0"/>
            <a:t>.</a:t>
          </a:r>
        </a:p>
      </dgm:t>
    </dgm:pt>
    <dgm:pt modelId="{55E731D4-5C1E-4A72-A323-286549E1D468}" type="parTrans" cxnId="{4CC75D85-3125-4907-8910-BC9AAC0DB999}">
      <dgm:prSet/>
      <dgm:spPr/>
      <dgm:t>
        <a:bodyPr/>
        <a:lstStyle/>
        <a:p>
          <a:endParaRPr lang="ru-RU"/>
        </a:p>
      </dgm:t>
    </dgm:pt>
    <dgm:pt modelId="{EF98E982-7AC0-4CF3-9D22-402B3B64A4D5}" type="sibTrans" cxnId="{4CC75D85-3125-4907-8910-BC9AAC0DB999}">
      <dgm:prSet/>
      <dgm:spPr/>
      <dgm:t>
        <a:bodyPr/>
        <a:lstStyle/>
        <a:p>
          <a:endParaRPr lang="ru-RU"/>
        </a:p>
      </dgm:t>
    </dgm:pt>
    <dgm:pt modelId="{A58964DD-191D-4B28-A444-EB0D1162BD40}">
      <dgm:prSet phldrT="[Текст]" phldr="1"/>
      <dgm:spPr/>
      <dgm:t>
        <a:bodyPr/>
        <a:lstStyle/>
        <a:p>
          <a:endParaRPr lang="ru-RU"/>
        </a:p>
      </dgm:t>
    </dgm:pt>
    <dgm:pt modelId="{46BF6971-F113-45B7-84F5-3A0FC65F63EE}" type="parTrans" cxnId="{3C8509A2-1522-4258-891A-D657AC9C1943}">
      <dgm:prSet/>
      <dgm:spPr/>
      <dgm:t>
        <a:bodyPr/>
        <a:lstStyle/>
        <a:p>
          <a:endParaRPr lang="ru-RU"/>
        </a:p>
      </dgm:t>
    </dgm:pt>
    <dgm:pt modelId="{9B5B55FE-7789-403F-AA50-B89B5C007D6A}" type="sibTrans" cxnId="{3C8509A2-1522-4258-891A-D657AC9C1943}">
      <dgm:prSet/>
      <dgm:spPr/>
      <dgm:t>
        <a:bodyPr/>
        <a:lstStyle/>
        <a:p>
          <a:endParaRPr lang="ru-RU"/>
        </a:p>
      </dgm:t>
    </dgm:pt>
    <dgm:pt modelId="{6451851E-0108-4E68-BDFD-1C26D1A946AD}">
      <dgm:prSet phldrT="[Текст]" phldr="1"/>
      <dgm:spPr/>
      <dgm:t>
        <a:bodyPr/>
        <a:lstStyle/>
        <a:p>
          <a:endParaRPr lang="ru-RU"/>
        </a:p>
      </dgm:t>
    </dgm:pt>
    <dgm:pt modelId="{0C1F334B-2773-4654-964F-1AB00D934A38}" type="parTrans" cxnId="{B9581E40-E5FB-40DD-A470-8B218C822B36}">
      <dgm:prSet/>
      <dgm:spPr/>
      <dgm:t>
        <a:bodyPr/>
        <a:lstStyle/>
        <a:p>
          <a:endParaRPr lang="ru-RU"/>
        </a:p>
      </dgm:t>
    </dgm:pt>
    <dgm:pt modelId="{978E547C-233B-4DBC-80C7-466D73DCACF8}" type="sibTrans" cxnId="{B9581E40-E5FB-40DD-A470-8B218C822B36}">
      <dgm:prSet/>
      <dgm:spPr/>
      <dgm:t>
        <a:bodyPr/>
        <a:lstStyle/>
        <a:p>
          <a:endParaRPr lang="ru-RU"/>
        </a:p>
      </dgm:t>
    </dgm:pt>
    <dgm:pt modelId="{183F6902-41FB-4A5E-9FD6-7F1098987E75}">
      <dgm:prSet custT="1"/>
      <dgm:spPr/>
      <dgm:t>
        <a:bodyPr/>
        <a:lstStyle/>
        <a:p>
          <a:r>
            <a:rPr lang="ka-GE" sz="2000" dirty="0"/>
            <a:t>გასვლითი სხდომების ორგანიზება მუნიციპალიტეტებში მდგომარეობის უკეთ გაცნობისა და პრაქტიკული მხარდაჭერის მიზნით; </a:t>
          </a:r>
          <a:endParaRPr lang="ru-RU" sz="2000" dirty="0"/>
        </a:p>
      </dgm:t>
    </dgm:pt>
    <dgm:pt modelId="{56642479-6F41-4D6F-B791-8E058A1F4DDA}" type="parTrans" cxnId="{0D48A458-E8D4-4319-BA1C-11592F185FC9}">
      <dgm:prSet/>
      <dgm:spPr/>
      <dgm:t>
        <a:bodyPr/>
        <a:lstStyle/>
        <a:p>
          <a:endParaRPr lang="ru-RU"/>
        </a:p>
      </dgm:t>
    </dgm:pt>
    <dgm:pt modelId="{093506EC-FE2E-49D2-B243-55874E701291}" type="sibTrans" cxnId="{0D48A458-E8D4-4319-BA1C-11592F185FC9}">
      <dgm:prSet/>
      <dgm:spPr/>
      <dgm:t>
        <a:bodyPr/>
        <a:lstStyle/>
        <a:p>
          <a:endParaRPr lang="ru-RU"/>
        </a:p>
      </dgm:t>
    </dgm:pt>
    <dgm:pt modelId="{ABCE89B6-1ED6-45F6-BDE0-ADC1A05E7AC2}">
      <dgm:prSet custT="1"/>
      <dgm:spPr/>
      <dgm:t>
        <a:bodyPr/>
        <a:lstStyle/>
        <a:p>
          <a:r>
            <a:rPr lang="ka-GE" sz="1600" dirty="0"/>
            <a:t>საკუთარი შესაძლებლობების გაზრდის მიზნით, კომიტეტი იმუშავებს დონორ და პარტნიორ ორგანიზაციებთან კონკრეტულ თემებზე, ასევე იზრუნებს სამუშაოდ სპეციალური ცოდნის მქონე ექსპერტების მოწვევაზე, რომლებიც იმუშავებენ კომიტეტის აპარატთან ერთად და ხელს შეუწყობენ კომიტეტის აპარატის შესაძლებლობების გაძლიერებას.</a:t>
          </a:r>
          <a:endParaRPr lang="ru-RU" sz="1600" dirty="0"/>
        </a:p>
      </dgm:t>
    </dgm:pt>
    <dgm:pt modelId="{D8E77321-3817-4142-9A1A-46250238CDA6}" type="parTrans" cxnId="{3B87E695-BE5A-426F-988B-8EA3E0D5AA42}">
      <dgm:prSet/>
      <dgm:spPr/>
      <dgm:t>
        <a:bodyPr/>
        <a:lstStyle/>
        <a:p>
          <a:endParaRPr lang="ru-RU"/>
        </a:p>
      </dgm:t>
    </dgm:pt>
    <dgm:pt modelId="{F840B413-6B2A-4786-ABC5-9131EEB8C678}" type="sibTrans" cxnId="{3B87E695-BE5A-426F-988B-8EA3E0D5AA42}">
      <dgm:prSet/>
      <dgm:spPr/>
      <dgm:t>
        <a:bodyPr/>
        <a:lstStyle/>
        <a:p>
          <a:endParaRPr lang="ru-RU"/>
        </a:p>
      </dgm:t>
    </dgm:pt>
    <dgm:pt modelId="{DFBC4C52-0F73-44C6-83F5-E7DAAD376C0E}" type="pres">
      <dgm:prSet presAssocID="{B3B403BA-BAE4-4895-9A1A-B1D2DD496B9E}" presName="diagram" presStyleCnt="0">
        <dgm:presLayoutVars>
          <dgm:chMax val="1"/>
          <dgm:dir/>
          <dgm:animLvl val="ctr"/>
          <dgm:resizeHandles val="exact"/>
        </dgm:presLayoutVars>
      </dgm:prSet>
      <dgm:spPr/>
    </dgm:pt>
    <dgm:pt modelId="{22A9CE9E-0F6F-4AC3-8A59-714CDF1766CD}" type="pres">
      <dgm:prSet presAssocID="{B3B403BA-BAE4-4895-9A1A-B1D2DD496B9E}" presName="matrix" presStyleCnt="0"/>
      <dgm:spPr/>
    </dgm:pt>
    <dgm:pt modelId="{AA16CEAA-23CE-4163-87B4-F31EBEA672DD}" type="pres">
      <dgm:prSet presAssocID="{B3B403BA-BAE4-4895-9A1A-B1D2DD496B9E}" presName="tile1" presStyleLbl="node1" presStyleIdx="0" presStyleCnt="4" custLinFactNeighborX="699" custLinFactNeighborY="1340"/>
      <dgm:spPr/>
    </dgm:pt>
    <dgm:pt modelId="{08C7E2B2-4E24-4A72-9F6D-85391483E1BB}" type="pres">
      <dgm:prSet presAssocID="{B3B403BA-BAE4-4895-9A1A-B1D2DD496B9E}" presName="tile1text" presStyleLbl="node1" presStyleIdx="0" presStyleCnt="4">
        <dgm:presLayoutVars>
          <dgm:chMax val="0"/>
          <dgm:chPref val="0"/>
          <dgm:bulletEnabled val="1"/>
        </dgm:presLayoutVars>
      </dgm:prSet>
      <dgm:spPr/>
    </dgm:pt>
    <dgm:pt modelId="{A5E0904D-1515-47AB-90E9-274696F01C3E}" type="pres">
      <dgm:prSet presAssocID="{B3B403BA-BAE4-4895-9A1A-B1D2DD496B9E}" presName="tile2" presStyleLbl="node1" presStyleIdx="1" presStyleCnt="4" custScaleY="109832" custLinFactNeighborX="-261" custLinFactNeighborY="2236"/>
      <dgm:spPr/>
    </dgm:pt>
    <dgm:pt modelId="{1088A145-9B98-426D-94B6-B82841D4193E}" type="pres">
      <dgm:prSet presAssocID="{B3B403BA-BAE4-4895-9A1A-B1D2DD496B9E}" presName="tile2text" presStyleLbl="node1" presStyleIdx="1" presStyleCnt="4">
        <dgm:presLayoutVars>
          <dgm:chMax val="0"/>
          <dgm:chPref val="0"/>
          <dgm:bulletEnabled val="1"/>
        </dgm:presLayoutVars>
      </dgm:prSet>
      <dgm:spPr/>
    </dgm:pt>
    <dgm:pt modelId="{BCE26412-337F-49DE-AAE4-B4A9B1C84339}" type="pres">
      <dgm:prSet presAssocID="{B3B403BA-BAE4-4895-9A1A-B1D2DD496B9E}" presName="tile3" presStyleLbl="node1" presStyleIdx="2" presStyleCnt="4" custLinFactNeighborX="2266" custLinFactNeighborY="-2458"/>
      <dgm:spPr/>
    </dgm:pt>
    <dgm:pt modelId="{E88109AC-8928-4E1F-9CDF-B799A6DA0448}" type="pres">
      <dgm:prSet presAssocID="{B3B403BA-BAE4-4895-9A1A-B1D2DD496B9E}" presName="tile3text" presStyleLbl="node1" presStyleIdx="2" presStyleCnt="4">
        <dgm:presLayoutVars>
          <dgm:chMax val="0"/>
          <dgm:chPref val="0"/>
          <dgm:bulletEnabled val="1"/>
        </dgm:presLayoutVars>
      </dgm:prSet>
      <dgm:spPr/>
    </dgm:pt>
    <dgm:pt modelId="{74D84CE3-C85B-437D-94E0-5DA9BDBDFB99}" type="pres">
      <dgm:prSet presAssocID="{B3B403BA-BAE4-4895-9A1A-B1D2DD496B9E}" presName="tile4" presStyleLbl="node1" presStyleIdx="3" presStyleCnt="4" custLinFactNeighborX="1044" custLinFactNeighborY="-2458"/>
      <dgm:spPr/>
    </dgm:pt>
    <dgm:pt modelId="{9F7BDD40-1B10-49BA-A8B9-FD8D1E2E5AE1}" type="pres">
      <dgm:prSet presAssocID="{B3B403BA-BAE4-4895-9A1A-B1D2DD496B9E}" presName="tile4text" presStyleLbl="node1" presStyleIdx="3" presStyleCnt="4">
        <dgm:presLayoutVars>
          <dgm:chMax val="0"/>
          <dgm:chPref val="0"/>
          <dgm:bulletEnabled val="1"/>
        </dgm:presLayoutVars>
      </dgm:prSet>
      <dgm:spPr/>
    </dgm:pt>
    <dgm:pt modelId="{17CBE2B8-B416-424D-A840-8526D3AB45C7}" type="pres">
      <dgm:prSet presAssocID="{B3B403BA-BAE4-4895-9A1A-B1D2DD496B9E}" presName="centerTile" presStyleLbl="fgShp" presStyleIdx="0" presStyleCnt="1" custScaleY="81294">
        <dgm:presLayoutVars>
          <dgm:chMax val="0"/>
          <dgm:chPref val="0"/>
        </dgm:presLayoutVars>
      </dgm:prSet>
      <dgm:spPr/>
    </dgm:pt>
  </dgm:ptLst>
  <dgm:cxnLst>
    <dgm:cxn modelId="{9838E917-CA70-4599-A308-1443C47769E7}" srcId="{58D44FA7-DC17-4498-9478-1E739A8038CB}" destId="{549F0DA0-417F-4FBA-887F-3B81D678B02C}" srcOrd="0" destOrd="0" parTransId="{56149C6B-5E12-43E7-9ADB-3BEAD63FE487}" sibTransId="{39F8E42E-6407-4FF6-BFB4-CAAF7A728D41}"/>
    <dgm:cxn modelId="{FED98B1E-115B-46D4-A9F1-E67AA24D64D6}" type="presOf" srcId="{B3B403BA-BAE4-4895-9A1A-B1D2DD496B9E}" destId="{DFBC4C52-0F73-44C6-83F5-E7DAAD376C0E}" srcOrd="0" destOrd="0" presId="urn:microsoft.com/office/officeart/2005/8/layout/matrix1"/>
    <dgm:cxn modelId="{29E33326-2442-4027-ADD3-F8198BB69E28}" type="presOf" srcId="{58D44FA7-DC17-4498-9478-1E739A8038CB}" destId="{17CBE2B8-B416-424D-A840-8526D3AB45C7}" srcOrd="0" destOrd="0" presId="urn:microsoft.com/office/officeart/2005/8/layout/matrix1"/>
    <dgm:cxn modelId="{21E1CB26-6A3B-4DB2-8CFB-BF3834241FBB}" type="presOf" srcId="{BE30D728-6BD4-4853-A9E5-71BC17DDCBCC}" destId="{E88109AC-8928-4E1F-9CDF-B799A6DA0448}" srcOrd="1" destOrd="0" presId="urn:microsoft.com/office/officeart/2005/8/layout/matrix1"/>
    <dgm:cxn modelId="{B9581E40-E5FB-40DD-A470-8B218C822B36}" srcId="{58D44FA7-DC17-4498-9478-1E739A8038CB}" destId="{6451851E-0108-4E68-BDFD-1C26D1A946AD}" srcOrd="5" destOrd="0" parTransId="{0C1F334B-2773-4654-964F-1AB00D934A38}" sibTransId="{978E547C-233B-4DBC-80C7-466D73DCACF8}"/>
    <dgm:cxn modelId="{27A27648-DBE9-49B2-AA47-1F0438445319}" srcId="{B3B403BA-BAE4-4895-9A1A-B1D2DD496B9E}" destId="{58D44FA7-DC17-4498-9478-1E739A8038CB}" srcOrd="0" destOrd="0" parTransId="{6CAD6F9C-4FFC-4F19-9445-38C1FDA82CB1}" sibTransId="{E651A09E-9FCD-41D4-B7E7-D5B211AC2B3B}"/>
    <dgm:cxn modelId="{127D124F-AC6D-487E-81AD-F7CD0D172FF3}" type="presOf" srcId="{BE30D728-6BD4-4853-A9E5-71BC17DDCBCC}" destId="{BCE26412-337F-49DE-AAE4-B4A9B1C84339}" srcOrd="0" destOrd="0" presId="urn:microsoft.com/office/officeart/2005/8/layout/matrix1"/>
    <dgm:cxn modelId="{0D48A458-E8D4-4319-BA1C-11592F185FC9}" srcId="{58D44FA7-DC17-4498-9478-1E739A8038CB}" destId="{183F6902-41FB-4A5E-9FD6-7F1098987E75}" srcOrd="1" destOrd="0" parTransId="{56642479-6F41-4D6F-B791-8E058A1F4DDA}" sibTransId="{093506EC-FE2E-49D2-B243-55874E701291}"/>
    <dgm:cxn modelId="{1513AB81-34F4-4682-A437-78B8001F8B5F}" type="presOf" srcId="{549F0DA0-417F-4FBA-887F-3B81D678B02C}" destId="{08C7E2B2-4E24-4A72-9F6D-85391483E1BB}" srcOrd="1" destOrd="0" presId="urn:microsoft.com/office/officeart/2005/8/layout/matrix1"/>
    <dgm:cxn modelId="{4CC75D85-3125-4907-8910-BC9AAC0DB999}" srcId="{58D44FA7-DC17-4498-9478-1E739A8038CB}" destId="{BE30D728-6BD4-4853-A9E5-71BC17DDCBCC}" srcOrd="2" destOrd="0" parTransId="{55E731D4-5C1E-4A72-A323-286549E1D468}" sibTransId="{EF98E982-7AC0-4CF3-9D22-402B3B64A4D5}"/>
    <dgm:cxn modelId="{1A419086-E553-497A-A3CF-8625739CD6C7}" type="presOf" srcId="{ABCE89B6-1ED6-45F6-BDE0-ADC1A05E7AC2}" destId="{9F7BDD40-1B10-49BA-A8B9-FD8D1E2E5AE1}" srcOrd="1" destOrd="0" presId="urn:microsoft.com/office/officeart/2005/8/layout/matrix1"/>
    <dgm:cxn modelId="{3B87E695-BE5A-426F-988B-8EA3E0D5AA42}" srcId="{58D44FA7-DC17-4498-9478-1E739A8038CB}" destId="{ABCE89B6-1ED6-45F6-BDE0-ADC1A05E7AC2}" srcOrd="3" destOrd="0" parTransId="{D8E77321-3817-4142-9A1A-46250238CDA6}" sibTransId="{F840B413-6B2A-4786-ABC5-9131EEB8C678}"/>
    <dgm:cxn modelId="{8E3C989B-777A-4D53-B2B2-8CBD60F555AB}" type="presOf" srcId="{549F0DA0-417F-4FBA-887F-3B81D678B02C}" destId="{AA16CEAA-23CE-4163-87B4-F31EBEA672DD}" srcOrd="0" destOrd="0" presId="urn:microsoft.com/office/officeart/2005/8/layout/matrix1"/>
    <dgm:cxn modelId="{3C8509A2-1522-4258-891A-D657AC9C1943}" srcId="{58D44FA7-DC17-4498-9478-1E739A8038CB}" destId="{A58964DD-191D-4B28-A444-EB0D1162BD40}" srcOrd="4" destOrd="0" parTransId="{46BF6971-F113-45B7-84F5-3A0FC65F63EE}" sibTransId="{9B5B55FE-7789-403F-AA50-B89B5C007D6A}"/>
    <dgm:cxn modelId="{E94393B4-E018-46D9-93BF-9981140E2106}" type="presOf" srcId="{183F6902-41FB-4A5E-9FD6-7F1098987E75}" destId="{1088A145-9B98-426D-94B6-B82841D4193E}" srcOrd="1" destOrd="0" presId="urn:microsoft.com/office/officeart/2005/8/layout/matrix1"/>
    <dgm:cxn modelId="{8552C7F4-2E3C-42BC-BDFE-A8869C7A62CE}" type="presOf" srcId="{183F6902-41FB-4A5E-9FD6-7F1098987E75}" destId="{A5E0904D-1515-47AB-90E9-274696F01C3E}" srcOrd="0" destOrd="0" presId="urn:microsoft.com/office/officeart/2005/8/layout/matrix1"/>
    <dgm:cxn modelId="{EF2232F5-8491-45AD-94A2-1A7D2047C509}" type="presOf" srcId="{ABCE89B6-1ED6-45F6-BDE0-ADC1A05E7AC2}" destId="{74D84CE3-C85B-437D-94E0-5DA9BDBDFB99}" srcOrd="0" destOrd="0" presId="urn:microsoft.com/office/officeart/2005/8/layout/matrix1"/>
    <dgm:cxn modelId="{E8D1524B-AB64-4F1A-8A9F-973B7B745213}" type="presParOf" srcId="{DFBC4C52-0F73-44C6-83F5-E7DAAD376C0E}" destId="{22A9CE9E-0F6F-4AC3-8A59-714CDF1766CD}" srcOrd="0" destOrd="0" presId="urn:microsoft.com/office/officeart/2005/8/layout/matrix1"/>
    <dgm:cxn modelId="{798A8EA2-7332-49E0-A23B-4A0998B8B4A4}" type="presParOf" srcId="{22A9CE9E-0F6F-4AC3-8A59-714CDF1766CD}" destId="{AA16CEAA-23CE-4163-87B4-F31EBEA672DD}" srcOrd="0" destOrd="0" presId="urn:microsoft.com/office/officeart/2005/8/layout/matrix1"/>
    <dgm:cxn modelId="{908B8E17-195B-4EDA-BF22-0AD7D927D30A}" type="presParOf" srcId="{22A9CE9E-0F6F-4AC3-8A59-714CDF1766CD}" destId="{08C7E2B2-4E24-4A72-9F6D-85391483E1BB}" srcOrd="1" destOrd="0" presId="urn:microsoft.com/office/officeart/2005/8/layout/matrix1"/>
    <dgm:cxn modelId="{7872A0D6-2CE3-4677-A26D-C9E516DFCA82}" type="presParOf" srcId="{22A9CE9E-0F6F-4AC3-8A59-714CDF1766CD}" destId="{A5E0904D-1515-47AB-90E9-274696F01C3E}" srcOrd="2" destOrd="0" presId="urn:microsoft.com/office/officeart/2005/8/layout/matrix1"/>
    <dgm:cxn modelId="{3E87D4E4-D17A-4ABA-81C2-2090AA935F4D}" type="presParOf" srcId="{22A9CE9E-0F6F-4AC3-8A59-714CDF1766CD}" destId="{1088A145-9B98-426D-94B6-B82841D4193E}" srcOrd="3" destOrd="0" presId="urn:microsoft.com/office/officeart/2005/8/layout/matrix1"/>
    <dgm:cxn modelId="{23BF7E26-65E2-46B6-9F41-39494C0BF510}" type="presParOf" srcId="{22A9CE9E-0F6F-4AC3-8A59-714CDF1766CD}" destId="{BCE26412-337F-49DE-AAE4-B4A9B1C84339}" srcOrd="4" destOrd="0" presId="urn:microsoft.com/office/officeart/2005/8/layout/matrix1"/>
    <dgm:cxn modelId="{2698E54B-F5FE-4B41-80CB-744809A4FC7F}" type="presParOf" srcId="{22A9CE9E-0F6F-4AC3-8A59-714CDF1766CD}" destId="{E88109AC-8928-4E1F-9CDF-B799A6DA0448}" srcOrd="5" destOrd="0" presId="urn:microsoft.com/office/officeart/2005/8/layout/matrix1"/>
    <dgm:cxn modelId="{908709EA-47CA-4A51-8D7A-622EFFFFA5E9}" type="presParOf" srcId="{22A9CE9E-0F6F-4AC3-8A59-714CDF1766CD}" destId="{74D84CE3-C85B-437D-94E0-5DA9BDBDFB99}" srcOrd="6" destOrd="0" presId="urn:microsoft.com/office/officeart/2005/8/layout/matrix1"/>
    <dgm:cxn modelId="{B9B193D4-2C54-4CDC-8CF3-6835720CCE28}" type="presParOf" srcId="{22A9CE9E-0F6F-4AC3-8A59-714CDF1766CD}" destId="{9F7BDD40-1B10-49BA-A8B9-FD8D1E2E5AE1}" srcOrd="7" destOrd="0" presId="urn:microsoft.com/office/officeart/2005/8/layout/matrix1"/>
    <dgm:cxn modelId="{111D1A0E-6CD5-4F64-9988-20D8B2E97E4A}" type="presParOf" srcId="{DFBC4C52-0F73-44C6-83F5-E7DAAD376C0E}" destId="{17CBE2B8-B416-424D-A840-8526D3AB45C7}"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022E225-4D8F-4395-B6FD-23C1095B470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RU"/>
        </a:p>
      </dgm:t>
    </dgm:pt>
    <dgm:pt modelId="{9AB40BBA-44B9-46D4-B22C-40EA64BA25A3}">
      <dgm:prSet phldrT="[Текст]"/>
      <dgm:spPr/>
      <dgm:t>
        <a:bodyPr/>
        <a:lstStyle/>
        <a:p>
          <a:r>
            <a:rPr lang="ka-GE" dirty="0"/>
            <a:t>20 სხდომა</a:t>
          </a:r>
          <a:endParaRPr lang="ru-RU" dirty="0"/>
        </a:p>
      </dgm:t>
    </dgm:pt>
    <dgm:pt modelId="{DCCB78F6-70B5-49C9-BF73-817302B6264D}" type="parTrans" cxnId="{10C49DFB-EEA3-457C-833F-562030490523}">
      <dgm:prSet/>
      <dgm:spPr/>
      <dgm:t>
        <a:bodyPr/>
        <a:lstStyle/>
        <a:p>
          <a:endParaRPr lang="ru-RU"/>
        </a:p>
      </dgm:t>
    </dgm:pt>
    <dgm:pt modelId="{D1CDBF8F-C35B-4EAF-BF0A-86D9AF2D743A}" type="sibTrans" cxnId="{10C49DFB-EEA3-457C-833F-562030490523}">
      <dgm:prSet/>
      <dgm:spPr/>
      <dgm:t>
        <a:bodyPr/>
        <a:lstStyle/>
        <a:p>
          <a:endParaRPr lang="ru-RU"/>
        </a:p>
      </dgm:t>
    </dgm:pt>
    <dgm:pt modelId="{13D20570-75F9-4D1C-B894-1BDC122D337C}">
      <dgm:prSet phldrT="[Текст]"/>
      <dgm:spPr/>
      <dgm:t>
        <a:bodyPr/>
        <a:lstStyle/>
        <a:p>
          <a:r>
            <a:rPr lang="ka-GE" dirty="0"/>
            <a:t>37 საკითხი</a:t>
          </a:r>
          <a:endParaRPr lang="ru-RU" dirty="0"/>
        </a:p>
      </dgm:t>
    </dgm:pt>
    <dgm:pt modelId="{2C94EE60-6665-4221-8A67-16FC4A7D23B5}" type="parTrans" cxnId="{AFA87BF5-DA2B-4063-83C3-C6D21CAEA007}">
      <dgm:prSet/>
      <dgm:spPr/>
      <dgm:t>
        <a:bodyPr/>
        <a:lstStyle/>
        <a:p>
          <a:endParaRPr lang="ru-RU"/>
        </a:p>
      </dgm:t>
    </dgm:pt>
    <dgm:pt modelId="{E30A7A45-8E7E-4D6E-A018-6769CD53C2B2}" type="sibTrans" cxnId="{AFA87BF5-DA2B-4063-83C3-C6D21CAEA007}">
      <dgm:prSet/>
      <dgm:spPr/>
      <dgm:t>
        <a:bodyPr/>
        <a:lstStyle/>
        <a:p>
          <a:endParaRPr lang="ru-RU"/>
        </a:p>
      </dgm:t>
    </dgm:pt>
    <dgm:pt modelId="{F4D97864-CBB1-44AF-B398-E32B9D81BA7F}">
      <dgm:prSet phldrT="[Текст]"/>
      <dgm:spPr/>
      <dgm:t>
        <a:bodyPr/>
        <a:lstStyle/>
        <a:p>
          <a:r>
            <a:rPr lang="ka-GE" dirty="0"/>
            <a:t>25 დასკვნა</a:t>
          </a:r>
          <a:endParaRPr lang="ru-RU" dirty="0"/>
        </a:p>
      </dgm:t>
    </dgm:pt>
    <dgm:pt modelId="{40E21587-147E-410B-97F3-B02C01485F69}" type="parTrans" cxnId="{02E594C2-CAAD-4195-87AC-FB8E422B00DB}">
      <dgm:prSet/>
      <dgm:spPr/>
      <dgm:t>
        <a:bodyPr/>
        <a:lstStyle/>
        <a:p>
          <a:endParaRPr lang="ru-RU"/>
        </a:p>
      </dgm:t>
    </dgm:pt>
    <dgm:pt modelId="{D3CA01B3-7E69-40AC-A0C9-547D5611516F}" type="sibTrans" cxnId="{02E594C2-CAAD-4195-87AC-FB8E422B00DB}">
      <dgm:prSet/>
      <dgm:spPr/>
      <dgm:t>
        <a:bodyPr/>
        <a:lstStyle/>
        <a:p>
          <a:endParaRPr lang="ru-RU"/>
        </a:p>
      </dgm:t>
    </dgm:pt>
    <dgm:pt modelId="{5A07AC6D-0759-4617-A359-255DECA62624}">
      <dgm:prSet phldrT="[Текст]"/>
      <dgm:spPr/>
      <dgm:t>
        <a:bodyPr/>
        <a:lstStyle/>
        <a:p>
          <a:r>
            <a:rPr lang="ka-GE" dirty="0"/>
            <a:t>4 პეტიცია</a:t>
          </a:r>
          <a:endParaRPr lang="ru-RU" dirty="0"/>
        </a:p>
      </dgm:t>
    </dgm:pt>
    <dgm:pt modelId="{0A59AFC8-FD38-44E9-88BB-2A037B4C0D60}" type="parTrans" cxnId="{35DE7781-F2CC-4397-87C1-36608E5C8EE1}">
      <dgm:prSet/>
      <dgm:spPr/>
      <dgm:t>
        <a:bodyPr/>
        <a:lstStyle/>
        <a:p>
          <a:endParaRPr lang="ru-RU"/>
        </a:p>
      </dgm:t>
    </dgm:pt>
    <dgm:pt modelId="{45D9509C-8DED-487F-859A-853817610FB8}" type="sibTrans" cxnId="{35DE7781-F2CC-4397-87C1-36608E5C8EE1}">
      <dgm:prSet/>
      <dgm:spPr/>
      <dgm:t>
        <a:bodyPr/>
        <a:lstStyle/>
        <a:p>
          <a:endParaRPr lang="ru-RU"/>
        </a:p>
      </dgm:t>
    </dgm:pt>
    <dgm:pt modelId="{7C9A0592-F025-4471-803C-43161AAC5936}">
      <dgm:prSet phldrT="[Текст]"/>
      <dgm:spPr/>
      <dgm:t>
        <a:bodyPr/>
        <a:lstStyle/>
        <a:p>
          <a:r>
            <a:rPr lang="ka-GE" dirty="0"/>
            <a:t>12 ანგარიში</a:t>
          </a:r>
          <a:endParaRPr lang="ru-RU" dirty="0"/>
        </a:p>
      </dgm:t>
    </dgm:pt>
    <dgm:pt modelId="{48FEC00A-822B-48D2-BC09-630563BC192F}" type="parTrans" cxnId="{5B666608-4C14-4167-8261-62DB6828BFDC}">
      <dgm:prSet/>
      <dgm:spPr/>
      <dgm:t>
        <a:bodyPr/>
        <a:lstStyle/>
        <a:p>
          <a:endParaRPr lang="ru-RU"/>
        </a:p>
      </dgm:t>
    </dgm:pt>
    <dgm:pt modelId="{7FBDB8AC-1A4A-4F6A-8ED9-DAB98681B313}" type="sibTrans" cxnId="{5B666608-4C14-4167-8261-62DB6828BFDC}">
      <dgm:prSet/>
      <dgm:spPr/>
      <dgm:t>
        <a:bodyPr/>
        <a:lstStyle/>
        <a:p>
          <a:endParaRPr lang="ru-RU"/>
        </a:p>
      </dgm:t>
    </dgm:pt>
    <dgm:pt modelId="{60404D50-9883-430F-9065-EC8A0246D765}" type="pres">
      <dgm:prSet presAssocID="{E022E225-4D8F-4395-B6FD-23C1095B4703}" presName="diagram" presStyleCnt="0">
        <dgm:presLayoutVars>
          <dgm:dir/>
          <dgm:resizeHandles val="exact"/>
        </dgm:presLayoutVars>
      </dgm:prSet>
      <dgm:spPr/>
    </dgm:pt>
    <dgm:pt modelId="{1D4AE6FC-167F-46BE-B6A1-0798CF23EE9B}" type="pres">
      <dgm:prSet presAssocID="{9AB40BBA-44B9-46D4-B22C-40EA64BA25A3}" presName="node" presStyleLbl="node1" presStyleIdx="0" presStyleCnt="5">
        <dgm:presLayoutVars>
          <dgm:bulletEnabled val="1"/>
        </dgm:presLayoutVars>
      </dgm:prSet>
      <dgm:spPr/>
    </dgm:pt>
    <dgm:pt modelId="{3AC2D3B2-289D-469C-A822-6DB12AF92FC3}" type="pres">
      <dgm:prSet presAssocID="{D1CDBF8F-C35B-4EAF-BF0A-86D9AF2D743A}" presName="sibTrans" presStyleCnt="0"/>
      <dgm:spPr/>
    </dgm:pt>
    <dgm:pt modelId="{5E66EB81-E478-4DA7-B653-30ABA1CAD5FD}" type="pres">
      <dgm:prSet presAssocID="{13D20570-75F9-4D1C-B894-1BDC122D337C}" presName="node" presStyleLbl="node1" presStyleIdx="1" presStyleCnt="5">
        <dgm:presLayoutVars>
          <dgm:bulletEnabled val="1"/>
        </dgm:presLayoutVars>
      </dgm:prSet>
      <dgm:spPr/>
    </dgm:pt>
    <dgm:pt modelId="{EC4D3363-7776-4964-A8DF-FE2E2051A50E}" type="pres">
      <dgm:prSet presAssocID="{E30A7A45-8E7E-4D6E-A018-6769CD53C2B2}" presName="sibTrans" presStyleCnt="0"/>
      <dgm:spPr/>
    </dgm:pt>
    <dgm:pt modelId="{4433ED16-01F5-4884-9BA1-0384747CD6B5}" type="pres">
      <dgm:prSet presAssocID="{F4D97864-CBB1-44AF-B398-E32B9D81BA7F}" presName="node" presStyleLbl="node1" presStyleIdx="2" presStyleCnt="5">
        <dgm:presLayoutVars>
          <dgm:bulletEnabled val="1"/>
        </dgm:presLayoutVars>
      </dgm:prSet>
      <dgm:spPr/>
    </dgm:pt>
    <dgm:pt modelId="{299222A7-1887-4BE1-9137-A76D13B04E15}" type="pres">
      <dgm:prSet presAssocID="{D3CA01B3-7E69-40AC-A0C9-547D5611516F}" presName="sibTrans" presStyleCnt="0"/>
      <dgm:spPr/>
    </dgm:pt>
    <dgm:pt modelId="{A6917349-3C4C-4159-A934-D9CA09AE002F}" type="pres">
      <dgm:prSet presAssocID="{5A07AC6D-0759-4617-A359-255DECA62624}" presName="node" presStyleLbl="node1" presStyleIdx="3" presStyleCnt="5">
        <dgm:presLayoutVars>
          <dgm:bulletEnabled val="1"/>
        </dgm:presLayoutVars>
      </dgm:prSet>
      <dgm:spPr/>
    </dgm:pt>
    <dgm:pt modelId="{5F5430C8-D0D7-40C4-9110-92633175AC85}" type="pres">
      <dgm:prSet presAssocID="{45D9509C-8DED-487F-859A-853817610FB8}" presName="sibTrans" presStyleCnt="0"/>
      <dgm:spPr/>
    </dgm:pt>
    <dgm:pt modelId="{36076FDE-DE20-4CED-BD1E-8C14EDE0C2BF}" type="pres">
      <dgm:prSet presAssocID="{7C9A0592-F025-4471-803C-43161AAC5936}" presName="node" presStyleLbl="node1" presStyleIdx="4" presStyleCnt="5">
        <dgm:presLayoutVars>
          <dgm:bulletEnabled val="1"/>
        </dgm:presLayoutVars>
      </dgm:prSet>
      <dgm:spPr/>
    </dgm:pt>
  </dgm:ptLst>
  <dgm:cxnLst>
    <dgm:cxn modelId="{99299705-A7D2-4513-97E4-E4845B531927}" type="presOf" srcId="{7C9A0592-F025-4471-803C-43161AAC5936}" destId="{36076FDE-DE20-4CED-BD1E-8C14EDE0C2BF}" srcOrd="0" destOrd="0" presId="urn:microsoft.com/office/officeart/2005/8/layout/default"/>
    <dgm:cxn modelId="{5B666608-4C14-4167-8261-62DB6828BFDC}" srcId="{E022E225-4D8F-4395-B6FD-23C1095B4703}" destId="{7C9A0592-F025-4471-803C-43161AAC5936}" srcOrd="4" destOrd="0" parTransId="{48FEC00A-822B-48D2-BC09-630563BC192F}" sibTransId="{7FBDB8AC-1A4A-4F6A-8ED9-DAB98681B313}"/>
    <dgm:cxn modelId="{3163A44F-D492-433F-AAB5-5F5960FFE512}" type="presOf" srcId="{13D20570-75F9-4D1C-B894-1BDC122D337C}" destId="{5E66EB81-E478-4DA7-B653-30ABA1CAD5FD}" srcOrd="0" destOrd="0" presId="urn:microsoft.com/office/officeart/2005/8/layout/default"/>
    <dgm:cxn modelId="{A0B5DE7B-867E-4D06-B4BE-7630980A2E17}" type="presOf" srcId="{9AB40BBA-44B9-46D4-B22C-40EA64BA25A3}" destId="{1D4AE6FC-167F-46BE-B6A1-0798CF23EE9B}" srcOrd="0" destOrd="0" presId="urn:microsoft.com/office/officeart/2005/8/layout/default"/>
    <dgm:cxn modelId="{35DE7781-F2CC-4397-87C1-36608E5C8EE1}" srcId="{E022E225-4D8F-4395-B6FD-23C1095B4703}" destId="{5A07AC6D-0759-4617-A359-255DECA62624}" srcOrd="3" destOrd="0" parTransId="{0A59AFC8-FD38-44E9-88BB-2A037B4C0D60}" sibTransId="{45D9509C-8DED-487F-859A-853817610FB8}"/>
    <dgm:cxn modelId="{04C372C1-0792-488F-ABC6-4B4E5F5C6B06}" type="presOf" srcId="{F4D97864-CBB1-44AF-B398-E32B9D81BA7F}" destId="{4433ED16-01F5-4884-9BA1-0384747CD6B5}" srcOrd="0" destOrd="0" presId="urn:microsoft.com/office/officeart/2005/8/layout/default"/>
    <dgm:cxn modelId="{02E594C2-CAAD-4195-87AC-FB8E422B00DB}" srcId="{E022E225-4D8F-4395-B6FD-23C1095B4703}" destId="{F4D97864-CBB1-44AF-B398-E32B9D81BA7F}" srcOrd="2" destOrd="0" parTransId="{40E21587-147E-410B-97F3-B02C01485F69}" sibTransId="{D3CA01B3-7E69-40AC-A0C9-547D5611516F}"/>
    <dgm:cxn modelId="{C41BFEF1-7A92-4317-AF56-81EB4C2C1ABB}" type="presOf" srcId="{E022E225-4D8F-4395-B6FD-23C1095B4703}" destId="{60404D50-9883-430F-9065-EC8A0246D765}" srcOrd="0" destOrd="0" presId="urn:microsoft.com/office/officeart/2005/8/layout/default"/>
    <dgm:cxn modelId="{AFA87BF5-DA2B-4063-83C3-C6D21CAEA007}" srcId="{E022E225-4D8F-4395-B6FD-23C1095B4703}" destId="{13D20570-75F9-4D1C-B894-1BDC122D337C}" srcOrd="1" destOrd="0" parTransId="{2C94EE60-6665-4221-8A67-16FC4A7D23B5}" sibTransId="{E30A7A45-8E7E-4D6E-A018-6769CD53C2B2}"/>
    <dgm:cxn modelId="{928E34FB-7150-46B5-B766-995A852C87D8}" type="presOf" srcId="{5A07AC6D-0759-4617-A359-255DECA62624}" destId="{A6917349-3C4C-4159-A934-D9CA09AE002F}" srcOrd="0" destOrd="0" presId="urn:microsoft.com/office/officeart/2005/8/layout/default"/>
    <dgm:cxn modelId="{10C49DFB-EEA3-457C-833F-562030490523}" srcId="{E022E225-4D8F-4395-B6FD-23C1095B4703}" destId="{9AB40BBA-44B9-46D4-B22C-40EA64BA25A3}" srcOrd="0" destOrd="0" parTransId="{DCCB78F6-70B5-49C9-BF73-817302B6264D}" sibTransId="{D1CDBF8F-C35B-4EAF-BF0A-86D9AF2D743A}"/>
    <dgm:cxn modelId="{A668491F-EC2C-438B-AE4E-3A188CF8637D}" type="presParOf" srcId="{60404D50-9883-430F-9065-EC8A0246D765}" destId="{1D4AE6FC-167F-46BE-B6A1-0798CF23EE9B}" srcOrd="0" destOrd="0" presId="urn:microsoft.com/office/officeart/2005/8/layout/default"/>
    <dgm:cxn modelId="{3B5711D7-F6B2-4FA0-AE7B-D783E12B1868}" type="presParOf" srcId="{60404D50-9883-430F-9065-EC8A0246D765}" destId="{3AC2D3B2-289D-469C-A822-6DB12AF92FC3}" srcOrd="1" destOrd="0" presId="urn:microsoft.com/office/officeart/2005/8/layout/default"/>
    <dgm:cxn modelId="{225D2426-A109-4637-9440-70FF8AD03EA9}" type="presParOf" srcId="{60404D50-9883-430F-9065-EC8A0246D765}" destId="{5E66EB81-E478-4DA7-B653-30ABA1CAD5FD}" srcOrd="2" destOrd="0" presId="urn:microsoft.com/office/officeart/2005/8/layout/default"/>
    <dgm:cxn modelId="{FA8F9EE2-481A-4173-A835-CF5546323089}" type="presParOf" srcId="{60404D50-9883-430F-9065-EC8A0246D765}" destId="{EC4D3363-7776-4964-A8DF-FE2E2051A50E}" srcOrd="3" destOrd="0" presId="urn:microsoft.com/office/officeart/2005/8/layout/default"/>
    <dgm:cxn modelId="{582CBC55-ED7E-4BC2-B9DA-8BD6C7FFAF22}" type="presParOf" srcId="{60404D50-9883-430F-9065-EC8A0246D765}" destId="{4433ED16-01F5-4884-9BA1-0384747CD6B5}" srcOrd="4" destOrd="0" presId="urn:microsoft.com/office/officeart/2005/8/layout/default"/>
    <dgm:cxn modelId="{7775E2E2-8098-4854-AC5E-48E361C3844A}" type="presParOf" srcId="{60404D50-9883-430F-9065-EC8A0246D765}" destId="{299222A7-1887-4BE1-9137-A76D13B04E15}" srcOrd="5" destOrd="0" presId="urn:microsoft.com/office/officeart/2005/8/layout/default"/>
    <dgm:cxn modelId="{122837F2-80EB-4E96-8E53-7648A8254B30}" type="presParOf" srcId="{60404D50-9883-430F-9065-EC8A0246D765}" destId="{A6917349-3C4C-4159-A934-D9CA09AE002F}" srcOrd="6" destOrd="0" presId="urn:microsoft.com/office/officeart/2005/8/layout/default"/>
    <dgm:cxn modelId="{40A2DBDA-AF91-4813-A030-38A5DE528E88}" type="presParOf" srcId="{60404D50-9883-430F-9065-EC8A0246D765}" destId="{5F5430C8-D0D7-40C4-9110-92633175AC85}" srcOrd="7" destOrd="0" presId="urn:microsoft.com/office/officeart/2005/8/layout/default"/>
    <dgm:cxn modelId="{B0016535-412F-451B-B970-E502F3A4367B}" type="presParOf" srcId="{60404D50-9883-430F-9065-EC8A0246D765}" destId="{36076FDE-DE20-4CED-BD1E-8C14EDE0C2BF}"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4616648-127B-406C-A4EE-40CC09D77B84}"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B63F8F06-2328-46F6-8058-EA9CF999F2D6}">
      <dgm:prSet custT="1"/>
      <dgm:spPr/>
      <dgm:t>
        <a:bodyPr/>
        <a:lstStyle/>
        <a:p>
          <a:r>
            <a:rPr lang="ru-RU" sz="1600" b="1" dirty="0"/>
            <a:t>უ</a:t>
          </a:r>
          <a:r>
            <a:rPr lang="ka-GE" sz="1600" b="1" dirty="0"/>
            <a:t>მაღლესი საბჭოსთვის წარდგენილი ანგარიშების განხილვა</a:t>
          </a:r>
          <a:endParaRPr lang="en-US" sz="1600" dirty="0"/>
        </a:p>
      </dgm:t>
    </dgm:pt>
    <dgm:pt modelId="{103EF2DE-9D3F-4845-8DAF-088FBA220BAE}" type="parTrans" cxnId="{D67C1E90-27B0-45C9-97D6-FC0E6473B458}">
      <dgm:prSet/>
      <dgm:spPr/>
      <dgm:t>
        <a:bodyPr/>
        <a:lstStyle/>
        <a:p>
          <a:endParaRPr lang="en-US"/>
        </a:p>
      </dgm:t>
    </dgm:pt>
    <dgm:pt modelId="{31706D3B-206C-4B99-A79E-D6423DA7FBC0}" type="sibTrans" cxnId="{D67C1E90-27B0-45C9-97D6-FC0E6473B458}">
      <dgm:prSet/>
      <dgm:spPr/>
      <dgm:t>
        <a:bodyPr/>
        <a:lstStyle/>
        <a:p>
          <a:endParaRPr lang="en-US"/>
        </a:p>
      </dgm:t>
    </dgm:pt>
    <dgm:pt modelId="{D30BA5D0-5CB1-4278-9125-0B47B0E9447E}">
      <dgm:prSet custT="1"/>
      <dgm:spPr/>
      <dgm:t>
        <a:bodyPr/>
        <a:lstStyle/>
        <a:p>
          <a:r>
            <a:rPr lang="ka-GE" sz="1600" b="1" dirty="0"/>
            <a:t>რესპუბლიკური  ბიუჯეტის შესრულების კვარტალური  ანგარიშის განხილვა</a:t>
          </a:r>
          <a:endParaRPr lang="en-US" sz="1600" dirty="0"/>
        </a:p>
      </dgm:t>
    </dgm:pt>
    <dgm:pt modelId="{0994DC30-7479-4651-81E3-E7FDDE177CD3}" type="parTrans" cxnId="{DC6E3B19-8C0E-4D15-B27D-55EB6FCA8464}">
      <dgm:prSet/>
      <dgm:spPr/>
      <dgm:t>
        <a:bodyPr/>
        <a:lstStyle/>
        <a:p>
          <a:endParaRPr lang="en-US"/>
        </a:p>
      </dgm:t>
    </dgm:pt>
    <dgm:pt modelId="{2AB03AB5-F4BD-43DD-A794-CF9C79B16F86}" type="sibTrans" cxnId="{DC6E3B19-8C0E-4D15-B27D-55EB6FCA8464}">
      <dgm:prSet/>
      <dgm:spPr/>
      <dgm:t>
        <a:bodyPr/>
        <a:lstStyle/>
        <a:p>
          <a:endParaRPr lang="en-US"/>
        </a:p>
      </dgm:t>
    </dgm:pt>
    <dgm:pt modelId="{630E0A55-F72F-4211-9ADA-57D5F91A30D1}">
      <dgm:prSet custT="1"/>
      <dgm:spPr/>
      <dgm:t>
        <a:bodyPr/>
        <a:lstStyle/>
        <a:p>
          <a:r>
            <a:rPr lang="ka-GE" sz="1600" b="1" dirty="0"/>
            <a:t>რესპუბლიკური  ბიუჯეტის შესრულების წლიური ანგარიშის განხილვა</a:t>
          </a:r>
          <a:endParaRPr lang="en-US" sz="1600" dirty="0"/>
        </a:p>
      </dgm:t>
    </dgm:pt>
    <dgm:pt modelId="{965820C8-1D30-4949-86BB-4264E311099D}" type="parTrans" cxnId="{352DB584-F562-494C-BC94-3DBCC959B7C4}">
      <dgm:prSet/>
      <dgm:spPr/>
      <dgm:t>
        <a:bodyPr/>
        <a:lstStyle/>
        <a:p>
          <a:endParaRPr lang="en-US"/>
        </a:p>
      </dgm:t>
    </dgm:pt>
    <dgm:pt modelId="{90070CF1-7E2B-4EC9-A53B-59BE31FB1590}" type="sibTrans" cxnId="{352DB584-F562-494C-BC94-3DBCC959B7C4}">
      <dgm:prSet/>
      <dgm:spPr/>
      <dgm:t>
        <a:bodyPr/>
        <a:lstStyle/>
        <a:p>
          <a:endParaRPr lang="en-US"/>
        </a:p>
      </dgm:t>
    </dgm:pt>
    <dgm:pt modelId="{94F0BBB6-D1A5-4CFD-8841-887528ED84A8}">
      <dgm:prSet custT="1"/>
      <dgm:spPr/>
      <dgm:t>
        <a:bodyPr/>
        <a:lstStyle/>
        <a:p>
          <a:r>
            <a:rPr lang="ka-GE" sz="1600" b="1" dirty="0"/>
            <a:t>ნორმატიული აქტების  აღსრულების კონტროლი</a:t>
          </a:r>
          <a:endParaRPr lang="en-US" sz="1600" dirty="0"/>
        </a:p>
      </dgm:t>
    </dgm:pt>
    <dgm:pt modelId="{CC90E58E-F5A7-4ACA-A891-E6A5069B56E1}" type="parTrans" cxnId="{0629DD9B-ED05-4605-98CD-02A87504B4F7}">
      <dgm:prSet/>
      <dgm:spPr/>
      <dgm:t>
        <a:bodyPr/>
        <a:lstStyle/>
        <a:p>
          <a:endParaRPr lang="en-US"/>
        </a:p>
      </dgm:t>
    </dgm:pt>
    <dgm:pt modelId="{7A3D49FC-A2D9-4B5F-B038-EDDB9E8EF2FD}" type="sibTrans" cxnId="{0629DD9B-ED05-4605-98CD-02A87504B4F7}">
      <dgm:prSet/>
      <dgm:spPr/>
      <dgm:t>
        <a:bodyPr/>
        <a:lstStyle/>
        <a:p>
          <a:endParaRPr lang="en-US"/>
        </a:p>
      </dgm:t>
    </dgm:pt>
    <dgm:pt modelId="{DEB6E8CC-1D47-4877-872D-2EC9F97C4585}" type="pres">
      <dgm:prSet presAssocID="{04616648-127B-406C-A4EE-40CC09D77B84}" presName="hierChild1" presStyleCnt="0">
        <dgm:presLayoutVars>
          <dgm:chPref val="1"/>
          <dgm:dir/>
          <dgm:animOne val="branch"/>
          <dgm:animLvl val="lvl"/>
          <dgm:resizeHandles/>
        </dgm:presLayoutVars>
      </dgm:prSet>
      <dgm:spPr/>
    </dgm:pt>
    <dgm:pt modelId="{57BBC5EA-E416-4F8D-82C2-18BE9911EF40}" type="pres">
      <dgm:prSet presAssocID="{B63F8F06-2328-46F6-8058-EA9CF999F2D6}" presName="hierRoot1" presStyleCnt="0"/>
      <dgm:spPr/>
    </dgm:pt>
    <dgm:pt modelId="{B5DB2409-A5D9-499E-A175-CBE18B91E4D2}" type="pres">
      <dgm:prSet presAssocID="{B63F8F06-2328-46F6-8058-EA9CF999F2D6}" presName="composite" presStyleCnt="0"/>
      <dgm:spPr/>
    </dgm:pt>
    <dgm:pt modelId="{5D39DDA6-9F5C-4021-AC82-E544430A55FA}" type="pres">
      <dgm:prSet presAssocID="{B63F8F06-2328-46F6-8058-EA9CF999F2D6}" presName="background" presStyleLbl="node0" presStyleIdx="0" presStyleCnt="4"/>
      <dgm:spPr/>
    </dgm:pt>
    <dgm:pt modelId="{F78A5021-AD94-47F3-9D37-A28706D30310}" type="pres">
      <dgm:prSet presAssocID="{B63F8F06-2328-46F6-8058-EA9CF999F2D6}" presName="text" presStyleLbl="fgAcc0" presStyleIdx="0" presStyleCnt="4" custScaleX="114276" custScaleY="102619" custLinFactNeighborX="-2553" custLinFactNeighborY="-27137">
        <dgm:presLayoutVars>
          <dgm:chPref val="3"/>
        </dgm:presLayoutVars>
      </dgm:prSet>
      <dgm:spPr/>
    </dgm:pt>
    <dgm:pt modelId="{8889346B-5A2B-4126-9C51-64BAB8A10229}" type="pres">
      <dgm:prSet presAssocID="{B63F8F06-2328-46F6-8058-EA9CF999F2D6}" presName="hierChild2" presStyleCnt="0"/>
      <dgm:spPr/>
    </dgm:pt>
    <dgm:pt modelId="{D9FAD382-95E9-46BD-91F8-412E9321742A}" type="pres">
      <dgm:prSet presAssocID="{D30BA5D0-5CB1-4278-9125-0B47B0E9447E}" presName="hierRoot1" presStyleCnt="0"/>
      <dgm:spPr/>
    </dgm:pt>
    <dgm:pt modelId="{22C112D0-D7E7-4200-9269-EE4DD01D41F9}" type="pres">
      <dgm:prSet presAssocID="{D30BA5D0-5CB1-4278-9125-0B47B0E9447E}" presName="composite" presStyleCnt="0"/>
      <dgm:spPr/>
    </dgm:pt>
    <dgm:pt modelId="{A38DC208-C2DE-4E6F-AB9B-77508166FD25}" type="pres">
      <dgm:prSet presAssocID="{D30BA5D0-5CB1-4278-9125-0B47B0E9447E}" presName="background" presStyleLbl="node0" presStyleIdx="1" presStyleCnt="4"/>
      <dgm:spPr/>
    </dgm:pt>
    <dgm:pt modelId="{CB7CA363-2814-4586-9D03-E68DE78EBC0F}" type="pres">
      <dgm:prSet presAssocID="{D30BA5D0-5CB1-4278-9125-0B47B0E9447E}" presName="text" presStyleLbl="fgAcc0" presStyleIdx="1" presStyleCnt="4" custScaleX="111450" custScaleY="111089" custLinFactNeighborX="-1915" custLinFactNeighborY="26132">
        <dgm:presLayoutVars>
          <dgm:chPref val="3"/>
        </dgm:presLayoutVars>
      </dgm:prSet>
      <dgm:spPr/>
    </dgm:pt>
    <dgm:pt modelId="{1333930C-0FD2-42DB-8516-A5DAF8CEF67C}" type="pres">
      <dgm:prSet presAssocID="{D30BA5D0-5CB1-4278-9125-0B47B0E9447E}" presName="hierChild2" presStyleCnt="0"/>
      <dgm:spPr/>
    </dgm:pt>
    <dgm:pt modelId="{DCE41157-BA68-476E-86E0-A0B9AFE5E7AE}" type="pres">
      <dgm:prSet presAssocID="{630E0A55-F72F-4211-9ADA-57D5F91A30D1}" presName="hierRoot1" presStyleCnt="0"/>
      <dgm:spPr/>
    </dgm:pt>
    <dgm:pt modelId="{BE66F2BD-910C-4E38-976F-1A3B0F14E06D}" type="pres">
      <dgm:prSet presAssocID="{630E0A55-F72F-4211-9ADA-57D5F91A30D1}" presName="composite" presStyleCnt="0"/>
      <dgm:spPr/>
    </dgm:pt>
    <dgm:pt modelId="{70B6F8CE-947E-4947-BB60-519C4B4A5586}" type="pres">
      <dgm:prSet presAssocID="{630E0A55-F72F-4211-9ADA-57D5F91A30D1}" presName="background" presStyleLbl="node0" presStyleIdx="2" presStyleCnt="4"/>
      <dgm:spPr/>
    </dgm:pt>
    <dgm:pt modelId="{D98C2A6A-E672-410C-ACB0-6DED06AE3960}" type="pres">
      <dgm:prSet presAssocID="{630E0A55-F72F-4211-9ADA-57D5F91A30D1}" presName="text" presStyleLbl="fgAcc0" presStyleIdx="2" presStyleCnt="4" custScaleX="108222" custScaleY="105221" custLinFactNeighborX="-22" custLinFactNeighborY="28142">
        <dgm:presLayoutVars>
          <dgm:chPref val="3"/>
        </dgm:presLayoutVars>
      </dgm:prSet>
      <dgm:spPr/>
    </dgm:pt>
    <dgm:pt modelId="{CE87206F-4D3C-4228-ACC6-BB88ECE5096F}" type="pres">
      <dgm:prSet presAssocID="{630E0A55-F72F-4211-9ADA-57D5F91A30D1}" presName="hierChild2" presStyleCnt="0"/>
      <dgm:spPr/>
    </dgm:pt>
    <dgm:pt modelId="{6D39A85D-FA62-4E7F-8F09-7DDEFAB7AD74}" type="pres">
      <dgm:prSet presAssocID="{94F0BBB6-D1A5-4CFD-8841-887528ED84A8}" presName="hierRoot1" presStyleCnt="0"/>
      <dgm:spPr/>
    </dgm:pt>
    <dgm:pt modelId="{81A3FC60-8BA4-44D5-B816-439346B78027}" type="pres">
      <dgm:prSet presAssocID="{94F0BBB6-D1A5-4CFD-8841-887528ED84A8}" presName="composite" presStyleCnt="0"/>
      <dgm:spPr/>
    </dgm:pt>
    <dgm:pt modelId="{FA55A886-2DBA-49FE-92A4-9482DE8F151D}" type="pres">
      <dgm:prSet presAssocID="{94F0BBB6-D1A5-4CFD-8841-887528ED84A8}" presName="background" presStyleLbl="node0" presStyleIdx="3" presStyleCnt="4"/>
      <dgm:spPr/>
    </dgm:pt>
    <dgm:pt modelId="{CAF6095A-0C8A-407F-A403-820B3563B7B5}" type="pres">
      <dgm:prSet presAssocID="{94F0BBB6-D1A5-4CFD-8841-887528ED84A8}" presName="text" presStyleLbl="fgAcc0" presStyleIdx="3" presStyleCnt="4" custScaleX="111975" custScaleY="108817" custLinFactNeighborX="638" custLinFactNeighborY="-18091">
        <dgm:presLayoutVars>
          <dgm:chPref val="3"/>
        </dgm:presLayoutVars>
      </dgm:prSet>
      <dgm:spPr/>
    </dgm:pt>
    <dgm:pt modelId="{9AB22D0E-33DD-443F-9BB3-23D7ABD8BB53}" type="pres">
      <dgm:prSet presAssocID="{94F0BBB6-D1A5-4CFD-8841-887528ED84A8}" presName="hierChild2" presStyleCnt="0"/>
      <dgm:spPr/>
    </dgm:pt>
  </dgm:ptLst>
  <dgm:cxnLst>
    <dgm:cxn modelId="{DC6E3B19-8C0E-4D15-B27D-55EB6FCA8464}" srcId="{04616648-127B-406C-A4EE-40CC09D77B84}" destId="{D30BA5D0-5CB1-4278-9125-0B47B0E9447E}" srcOrd="1" destOrd="0" parTransId="{0994DC30-7479-4651-81E3-E7FDDE177CD3}" sibTransId="{2AB03AB5-F4BD-43DD-A794-CF9C79B16F86}"/>
    <dgm:cxn modelId="{07E8E241-E917-4260-91DE-6639D970DD58}" type="presOf" srcId="{630E0A55-F72F-4211-9ADA-57D5F91A30D1}" destId="{D98C2A6A-E672-410C-ACB0-6DED06AE3960}" srcOrd="0" destOrd="0" presId="urn:microsoft.com/office/officeart/2005/8/layout/hierarchy1"/>
    <dgm:cxn modelId="{EA46EC6F-BCB6-4A5E-925A-92A5910C6C7E}" type="presOf" srcId="{D30BA5D0-5CB1-4278-9125-0B47B0E9447E}" destId="{CB7CA363-2814-4586-9D03-E68DE78EBC0F}" srcOrd="0" destOrd="0" presId="urn:microsoft.com/office/officeart/2005/8/layout/hierarchy1"/>
    <dgm:cxn modelId="{352DB584-F562-494C-BC94-3DBCC959B7C4}" srcId="{04616648-127B-406C-A4EE-40CC09D77B84}" destId="{630E0A55-F72F-4211-9ADA-57D5F91A30D1}" srcOrd="2" destOrd="0" parTransId="{965820C8-1D30-4949-86BB-4264E311099D}" sibTransId="{90070CF1-7E2B-4EC9-A53B-59BE31FB1590}"/>
    <dgm:cxn modelId="{D67C1E90-27B0-45C9-97D6-FC0E6473B458}" srcId="{04616648-127B-406C-A4EE-40CC09D77B84}" destId="{B63F8F06-2328-46F6-8058-EA9CF999F2D6}" srcOrd="0" destOrd="0" parTransId="{103EF2DE-9D3F-4845-8DAF-088FBA220BAE}" sibTransId="{31706D3B-206C-4B99-A79E-D6423DA7FBC0}"/>
    <dgm:cxn modelId="{0629DD9B-ED05-4605-98CD-02A87504B4F7}" srcId="{04616648-127B-406C-A4EE-40CC09D77B84}" destId="{94F0BBB6-D1A5-4CFD-8841-887528ED84A8}" srcOrd="3" destOrd="0" parTransId="{CC90E58E-F5A7-4ACA-A891-E6A5069B56E1}" sibTransId="{7A3D49FC-A2D9-4B5F-B038-EDDB9E8EF2FD}"/>
    <dgm:cxn modelId="{74574FA1-C023-407C-B85F-9569EEB247FE}" type="presOf" srcId="{B63F8F06-2328-46F6-8058-EA9CF999F2D6}" destId="{F78A5021-AD94-47F3-9D37-A28706D30310}" srcOrd="0" destOrd="0" presId="urn:microsoft.com/office/officeart/2005/8/layout/hierarchy1"/>
    <dgm:cxn modelId="{5F6D41B0-3A79-4106-BD3D-3C7273314732}" type="presOf" srcId="{04616648-127B-406C-A4EE-40CC09D77B84}" destId="{DEB6E8CC-1D47-4877-872D-2EC9F97C4585}" srcOrd="0" destOrd="0" presId="urn:microsoft.com/office/officeart/2005/8/layout/hierarchy1"/>
    <dgm:cxn modelId="{E50AFFF1-3CD8-4446-8C06-778565765415}" type="presOf" srcId="{94F0BBB6-D1A5-4CFD-8841-887528ED84A8}" destId="{CAF6095A-0C8A-407F-A403-820B3563B7B5}" srcOrd="0" destOrd="0" presId="urn:microsoft.com/office/officeart/2005/8/layout/hierarchy1"/>
    <dgm:cxn modelId="{BBF0BF3A-CC58-42BF-A826-DA5216208044}" type="presParOf" srcId="{DEB6E8CC-1D47-4877-872D-2EC9F97C4585}" destId="{57BBC5EA-E416-4F8D-82C2-18BE9911EF40}" srcOrd="0" destOrd="0" presId="urn:microsoft.com/office/officeart/2005/8/layout/hierarchy1"/>
    <dgm:cxn modelId="{10B4295B-6C67-4705-9280-06D89410B8C7}" type="presParOf" srcId="{57BBC5EA-E416-4F8D-82C2-18BE9911EF40}" destId="{B5DB2409-A5D9-499E-A175-CBE18B91E4D2}" srcOrd="0" destOrd="0" presId="urn:microsoft.com/office/officeart/2005/8/layout/hierarchy1"/>
    <dgm:cxn modelId="{6B0F605E-4256-47AF-9799-0690B677F674}" type="presParOf" srcId="{B5DB2409-A5D9-499E-A175-CBE18B91E4D2}" destId="{5D39DDA6-9F5C-4021-AC82-E544430A55FA}" srcOrd="0" destOrd="0" presId="urn:microsoft.com/office/officeart/2005/8/layout/hierarchy1"/>
    <dgm:cxn modelId="{FADAEF3F-CC8C-4CA4-AD68-35A0563B7571}" type="presParOf" srcId="{B5DB2409-A5D9-499E-A175-CBE18B91E4D2}" destId="{F78A5021-AD94-47F3-9D37-A28706D30310}" srcOrd="1" destOrd="0" presId="urn:microsoft.com/office/officeart/2005/8/layout/hierarchy1"/>
    <dgm:cxn modelId="{8AE5ED80-D0E9-4B6D-AA5C-AFB63BF2BDE7}" type="presParOf" srcId="{57BBC5EA-E416-4F8D-82C2-18BE9911EF40}" destId="{8889346B-5A2B-4126-9C51-64BAB8A10229}" srcOrd="1" destOrd="0" presId="urn:microsoft.com/office/officeart/2005/8/layout/hierarchy1"/>
    <dgm:cxn modelId="{267DC911-0F20-4BA9-82A3-A935706BC9B7}" type="presParOf" srcId="{DEB6E8CC-1D47-4877-872D-2EC9F97C4585}" destId="{D9FAD382-95E9-46BD-91F8-412E9321742A}" srcOrd="1" destOrd="0" presId="urn:microsoft.com/office/officeart/2005/8/layout/hierarchy1"/>
    <dgm:cxn modelId="{7F8FBD20-454E-4F98-8CDB-1DC115FA2DD2}" type="presParOf" srcId="{D9FAD382-95E9-46BD-91F8-412E9321742A}" destId="{22C112D0-D7E7-4200-9269-EE4DD01D41F9}" srcOrd="0" destOrd="0" presId="urn:microsoft.com/office/officeart/2005/8/layout/hierarchy1"/>
    <dgm:cxn modelId="{FED2E152-D22E-4CFD-988D-AACA21DCBE71}" type="presParOf" srcId="{22C112D0-D7E7-4200-9269-EE4DD01D41F9}" destId="{A38DC208-C2DE-4E6F-AB9B-77508166FD25}" srcOrd="0" destOrd="0" presId="urn:microsoft.com/office/officeart/2005/8/layout/hierarchy1"/>
    <dgm:cxn modelId="{443364A1-4CFB-4408-8FE6-E60E24ACE77C}" type="presParOf" srcId="{22C112D0-D7E7-4200-9269-EE4DD01D41F9}" destId="{CB7CA363-2814-4586-9D03-E68DE78EBC0F}" srcOrd="1" destOrd="0" presId="urn:microsoft.com/office/officeart/2005/8/layout/hierarchy1"/>
    <dgm:cxn modelId="{97E218E6-FA28-434A-B64A-EC0F7E2F0A09}" type="presParOf" srcId="{D9FAD382-95E9-46BD-91F8-412E9321742A}" destId="{1333930C-0FD2-42DB-8516-A5DAF8CEF67C}" srcOrd="1" destOrd="0" presId="urn:microsoft.com/office/officeart/2005/8/layout/hierarchy1"/>
    <dgm:cxn modelId="{0957D58A-119D-4474-84F3-3E5CE1E6E859}" type="presParOf" srcId="{DEB6E8CC-1D47-4877-872D-2EC9F97C4585}" destId="{DCE41157-BA68-476E-86E0-A0B9AFE5E7AE}" srcOrd="2" destOrd="0" presId="urn:microsoft.com/office/officeart/2005/8/layout/hierarchy1"/>
    <dgm:cxn modelId="{DE7658FD-1325-400D-ACAB-44D679B3193F}" type="presParOf" srcId="{DCE41157-BA68-476E-86E0-A0B9AFE5E7AE}" destId="{BE66F2BD-910C-4E38-976F-1A3B0F14E06D}" srcOrd="0" destOrd="0" presId="urn:microsoft.com/office/officeart/2005/8/layout/hierarchy1"/>
    <dgm:cxn modelId="{A13299CE-F33A-4330-A87A-888AA9FA6933}" type="presParOf" srcId="{BE66F2BD-910C-4E38-976F-1A3B0F14E06D}" destId="{70B6F8CE-947E-4947-BB60-519C4B4A5586}" srcOrd="0" destOrd="0" presId="urn:microsoft.com/office/officeart/2005/8/layout/hierarchy1"/>
    <dgm:cxn modelId="{75A9CD08-CF22-46D6-99DF-0406C6B5094B}" type="presParOf" srcId="{BE66F2BD-910C-4E38-976F-1A3B0F14E06D}" destId="{D98C2A6A-E672-410C-ACB0-6DED06AE3960}" srcOrd="1" destOrd="0" presId="urn:microsoft.com/office/officeart/2005/8/layout/hierarchy1"/>
    <dgm:cxn modelId="{3ADC9E5F-B044-44A9-BF90-3826F5CA1B92}" type="presParOf" srcId="{DCE41157-BA68-476E-86E0-A0B9AFE5E7AE}" destId="{CE87206F-4D3C-4228-ACC6-BB88ECE5096F}" srcOrd="1" destOrd="0" presId="urn:microsoft.com/office/officeart/2005/8/layout/hierarchy1"/>
    <dgm:cxn modelId="{AE47A91B-2B57-4152-B252-0D4F3E5FC2B1}" type="presParOf" srcId="{DEB6E8CC-1D47-4877-872D-2EC9F97C4585}" destId="{6D39A85D-FA62-4E7F-8F09-7DDEFAB7AD74}" srcOrd="3" destOrd="0" presId="urn:microsoft.com/office/officeart/2005/8/layout/hierarchy1"/>
    <dgm:cxn modelId="{78DD52EF-0E9C-4CBE-889E-165D441D4A12}" type="presParOf" srcId="{6D39A85D-FA62-4E7F-8F09-7DDEFAB7AD74}" destId="{81A3FC60-8BA4-44D5-B816-439346B78027}" srcOrd="0" destOrd="0" presId="urn:microsoft.com/office/officeart/2005/8/layout/hierarchy1"/>
    <dgm:cxn modelId="{A7D63383-C95B-467B-A30C-75D495968337}" type="presParOf" srcId="{81A3FC60-8BA4-44D5-B816-439346B78027}" destId="{FA55A886-2DBA-49FE-92A4-9482DE8F151D}" srcOrd="0" destOrd="0" presId="urn:microsoft.com/office/officeart/2005/8/layout/hierarchy1"/>
    <dgm:cxn modelId="{3355FFC6-E81F-4167-8E3B-E18EED89AE18}" type="presParOf" srcId="{81A3FC60-8BA4-44D5-B816-439346B78027}" destId="{CAF6095A-0C8A-407F-A403-820B3563B7B5}" srcOrd="1" destOrd="0" presId="urn:microsoft.com/office/officeart/2005/8/layout/hierarchy1"/>
    <dgm:cxn modelId="{BB5A1B05-36D3-49C5-8D43-07461724841A}" type="presParOf" srcId="{6D39A85D-FA62-4E7F-8F09-7DDEFAB7AD74}" destId="{9AB22D0E-33DD-443F-9BB3-23D7ABD8BB53}"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4330FFA-F763-4C64-96EB-6C11B838189A}"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ru-RU"/>
        </a:p>
      </dgm:t>
    </dgm:pt>
    <dgm:pt modelId="{E80A5F58-0681-4AFC-AE98-1C143E0FC0A7}">
      <dgm:prSet phldrT="[Текст]" custT="1"/>
      <dgm:spPr/>
      <dgm:t>
        <a:bodyPr/>
        <a:lstStyle/>
        <a:p>
          <a:r>
            <a:rPr lang="ka-GE" sz="1600" b="1" dirty="0">
              <a:ea typeface="Times New Roman" panose="02020603050405020304" pitchFamily="18" charset="0"/>
              <a:cs typeface="Calibri" panose="020F0502020204030204" pitchFamily="34" charset="0"/>
            </a:rPr>
            <a:t>კომიტეტი დიდ მნიშვნელობას ანიჭებს საკუთარი საქმიანობის გამჭვირვალობას და მასში საზოგადოების დაინტერესებული წევრების ჩართულობისთვის სათანადო პირობების შექმნას</a:t>
          </a:r>
          <a:r>
            <a:rPr lang="ka-GE" sz="1000" dirty="0">
              <a:ea typeface="Times New Roman" panose="02020603050405020304" pitchFamily="18" charset="0"/>
              <a:cs typeface="Calibri" panose="020F0502020204030204" pitchFamily="34" charset="0"/>
            </a:rPr>
            <a:t>. </a:t>
          </a:r>
          <a:endParaRPr lang="ru-RU" sz="1000" dirty="0"/>
        </a:p>
      </dgm:t>
    </dgm:pt>
    <dgm:pt modelId="{F2435AC6-F14B-49BB-B44A-FD97439DE02D}" type="parTrans" cxnId="{F3331E08-B865-4779-9B28-8E58741B914F}">
      <dgm:prSet/>
      <dgm:spPr/>
      <dgm:t>
        <a:bodyPr/>
        <a:lstStyle/>
        <a:p>
          <a:endParaRPr lang="ru-RU"/>
        </a:p>
      </dgm:t>
    </dgm:pt>
    <dgm:pt modelId="{57255434-2627-45C1-B3E2-BC85100CCAA4}" type="sibTrans" cxnId="{F3331E08-B865-4779-9B28-8E58741B914F}">
      <dgm:prSet/>
      <dgm:spPr/>
      <dgm:t>
        <a:bodyPr/>
        <a:lstStyle/>
        <a:p>
          <a:endParaRPr lang="ru-RU"/>
        </a:p>
      </dgm:t>
    </dgm:pt>
    <dgm:pt modelId="{8307E440-5CBD-4D92-8636-C7DD2ACB57CC}">
      <dgm:prSet phldrT="[Текст]"/>
      <dgm:spPr/>
      <dgm:t>
        <a:bodyPr/>
        <a:lstStyle/>
        <a:p>
          <a:r>
            <a:rPr lang="ka-GE" dirty="0"/>
            <a:t>ყოველწლიურად აახლებს სამოქმედო გეგმას</a:t>
          </a:r>
          <a:endParaRPr lang="ru-RU" dirty="0"/>
        </a:p>
      </dgm:t>
    </dgm:pt>
    <dgm:pt modelId="{5606A505-6861-4138-A814-2E950CD16368}" type="parTrans" cxnId="{8DA88F0D-617D-45D7-AC76-E15DDC68B65C}">
      <dgm:prSet/>
      <dgm:spPr/>
      <dgm:t>
        <a:bodyPr/>
        <a:lstStyle/>
        <a:p>
          <a:endParaRPr lang="ru-RU"/>
        </a:p>
      </dgm:t>
    </dgm:pt>
    <dgm:pt modelId="{92E6C409-F9B5-4F07-92FE-75D97B86E13D}" type="sibTrans" cxnId="{8DA88F0D-617D-45D7-AC76-E15DDC68B65C}">
      <dgm:prSet/>
      <dgm:spPr/>
      <dgm:t>
        <a:bodyPr/>
        <a:lstStyle/>
        <a:p>
          <a:endParaRPr lang="ru-RU"/>
        </a:p>
      </dgm:t>
    </dgm:pt>
    <dgm:pt modelId="{3EB9A87F-5272-40C5-8167-3D591DB656BF}">
      <dgm:prSet phldrT="[Текст]"/>
      <dgm:spPr/>
      <dgm:t>
        <a:bodyPr/>
        <a:lstStyle/>
        <a:p>
          <a:r>
            <a:rPr lang="ka-GE" dirty="0"/>
            <a:t>ამზადებს წლიურ ანგარიშს</a:t>
          </a:r>
          <a:endParaRPr lang="ru-RU" dirty="0"/>
        </a:p>
      </dgm:t>
    </dgm:pt>
    <dgm:pt modelId="{C867E70C-E058-46A1-97DC-F6AE7B2916FB}" type="parTrans" cxnId="{585073CA-D132-4AD0-A063-2F382D425789}">
      <dgm:prSet/>
      <dgm:spPr/>
      <dgm:t>
        <a:bodyPr/>
        <a:lstStyle/>
        <a:p>
          <a:endParaRPr lang="ru-RU"/>
        </a:p>
      </dgm:t>
    </dgm:pt>
    <dgm:pt modelId="{B006F819-49A0-491C-851A-6613AA99FC4E}" type="sibTrans" cxnId="{585073CA-D132-4AD0-A063-2F382D425789}">
      <dgm:prSet/>
      <dgm:spPr/>
      <dgm:t>
        <a:bodyPr/>
        <a:lstStyle/>
        <a:p>
          <a:endParaRPr lang="ru-RU"/>
        </a:p>
      </dgm:t>
    </dgm:pt>
    <dgm:pt modelId="{F3C2B1C9-492E-4942-B18F-99E6189A558E}">
      <dgm:prSet phldrT="[Текст]"/>
      <dgm:spPr/>
      <dgm:t>
        <a:bodyPr/>
        <a:lstStyle/>
        <a:p>
          <a:r>
            <a:rPr lang="ka-GE" dirty="0"/>
            <a:t>აქტიურად თანამშრომლობს ტელევიზიისა და პრესის წარმომადგენლებთან</a:t>
          </a:r>
          <a:endParaRPr lang="ru-RU" dirty="0"/>
        </a:p>
      </dgm:t>
    </dgm:pt>
    <dgm:pt modelId="{78A2D1A0-276B-4CB2-9DA8-094AECDF51B4}" type="parTrans" cxnId="{B79B1968-EB64-4ADB-BE43-09EDEF259CA4}">
      <dgm:prSet/>
      <dgm:spPr/>
      <dgm:t>
        <a:bodyPr/>
        <a:lstStyle/>
        <a:p>
          <a:endParaRPr lang="ru-RU"/>
        </a:p>
      </dgm:t>
    </dgm:pt>
    <dgm:pt modelId="{887C5691-BBB1-4900-A2A6-8E270387ADE8}" type="sibTrans" cxnId="{B79B1968-EB64-4ADB-BE43-09EDEF259CA4}">
      <dgm:prSet/>
      <dgm:spPr/>
      <dgm:t>
        <a:bodyPr/>
        <a:lstStyle/>
        <a:p>
          <a:endParaRPr lang="ru-RU"/>
        </a:p>
      </dgm:t>
    </dgm:pt>
    <dgm:pt modelId="{6F02865D-EAFD-41DF-AEA3-C8CE942CEEF3}">
      <dgm:prSet phldrT="[Текст]"/>
      <dgm:spPr/>
      <dgm:t>
        <a:bodyPr/>
        <a:lstStyle/>
        <a:p>
          <a:r>
            <a:rPr lang="ka-GE" dirty="0"/>
            <a:t>ახორციელებს საინფორმაციო კამპანიას მოქალაქეთა ჩართულობის შესახებ</a:t>
          </a:r>
          <a:endParaRPr lang="ru-RU" dirty="0"/>
        </a:p>
      </dgm:t>
    </dgm:pt>
    <dgm:pt modelId="{4A240599-30DB-4181-97A0-F0BFB559FFD8}" type="parTrans" cxnId="{9FE1CBEF-300A-40BB-BDCB-24B800E45713}">
      <dgm:prSet/>
      <dgm:spPr/>
      <dgm:t>
        <a:bodyPr/>
        <a:lstStyle/>
        <a:p>
          <a:endParaRPr lang="ru-RU"/>
        </a:p>
      </dgm:t>
    </dgm:pt>
    <dgm:pt modelId="{DA0B4CEA-4E73-4EC5-8A2B-7934E62C6D25}" type="sibTrans" cxnId="{9FE1CBEF-300A-40BB-BDCB-24B800E45713}">
      <dgm:prSet/>
      <dgm:spPr/>
      <dgm:t>
        <a:bodyPr/>
        <a:lstStyle/>
        <a:p>
          <a:endParaRPr lang="ru-RU"/>
        </a:p>
      </dgm:t>
    </dgm:pt>
    <dgm:pt modelId="{FB83F447-A2EA-429C-BA81-A181E942313D}" type="pres">
      <dgm:prSet presAssocID="{64330FFA-F763-4C64-96EB-6C11B838189A}" presName="diagram" presStyleCnt="0">
        <dgm:presLayoutVars>
          <dgm:chMax val="1"/>
          <dgm:dir/>
          <dgm:animLvl val="ctr"/>
          <dgm:resizeHandles val="exact"/>
        </dgm:presLayoutVars>
      </dgm:prSet>
      <dgm:spPr/>
    </dgm:pt>
    <dgm:pt modelId="{EB51AA44-3D02-4B44-A529-0BB89FD71DBB}" type="pres">
      <dgm:prSet presAssocID="{64330FFA-F763-4C64-96EB-6C11B838189A}" presName="matrix" presStyleCnt="0"/>
      <dgm:spPr/>
    </dgm:pt>
    <dgm:pt modelId="{4EA3959B-367E-48FD-8930-74E5EC24AA63}" type="pres">
      <dgm:prSet presAssocID="{64330FFA-F763-4C64-96EB-6C11B838189A}" presName="tile1" presStyleLbl="node1" presStyleIdx="0" presStyleCnt="4" custLinFactNeighborX="-20"/>
      <dgm:spPr/>
    </dgm:pt>
    <dgm:pt modelId="{DCB1D903-6381-48D3-8EFB-B632C5D93C91}" type="pres">
      <dgm:prSet presAssocID="{64330FFA-F763-4C64-96EB-6C11B838189A}" presName="tile1text" presStyleLbl="node1" presStyleIdx="0" presStyleCnt="4">
        <dgm:presLayoutVars>
          <dgm:chMax val="0"/>
          <dgm:chPref val="0"/>
          <dgm:bulletEnabled val="1"/>
        </dgm:presLayoutVars>
      </dgm:prSet>
      <dgm:spPr/>
    </dgm:pt>
    <dgm:pt modelId="{EEBE88DD-8A08-41A3-A089-FE1127A9C07E}" type="pres">
      <dgm:prSet presAssocID="{64330FFA-F763-4C64-96EB-6C11B838189A}" presName="tile2" presStyleLbl="node1" presStyleIdx="1" presStyleCnt="4"/>
      <dgm:spPr/>
    </dgm:pt>
    <dgm:pt modelId="{8DCA449B-F50E-4524-BD67-3EF6870737EC}" type="pres">
      <dgm:prSet presAssocID="{64330FFA-F763-4C64-96EB-6C11B838189A}" presName="tile2text" presStyleLbl="node1" presStyleIdx="1" presStyleCnt="4">
        <dgm:presLayoutVars>
          <dgm:chMax val="0"/>
          <dgm:chPref val="0"/>
          <dgm:bulletEnabled val="1"/>
        </dgm:presLayoutVars>
      </dgm:prSet>
      <dgm:spPr/>
    </dgm:pt>
    <dgm:pt modelId="{263B4F7E-C4BF-476E-A0EB-4458848A2426}" type="pres">
      <dgm:prSet presAssocID="{64330FFA-F763-4C64-96EB-6C11B838189A}" presName="tile3" presStyleLbl="node1" presStyleIdx="2" presStyleCnt="4" custLinFactNeighborX="875"/>
      <dgm:spPr/>
    </dgm:pt>
    <dgm:pt modelId="{4F59C009-1EB3-4C19-80B1-6AD054475F0E}" type="pres">
      <dgm:prSet presAssocID="{64330FFA-F763-4C64-96EB-6C11B838189A}" presName="tile3text" presStyleLbl="node1" presStyleIdx="2" presStyleCnt="4">
        <dgm:presLayoutVars>
          <dgm:chMax val="0"/>
          <dgm:chPref val="0"/>
          <dgm:bulletEnabled val="1"/>
        </dgm:presLayoutVars>
      </dgm:prSet>
      <dgm:spPr/>
    </dgm:pt>
    <dgm:pt modelId="{C33EC300-3ED0-4AA9-97E5-72E17222A169}" type="pres">
      <dgm:prSet presAssocID="{64330FFA-F763-4C64-96EB-6C11B838189A}" presName="tile4" presStyleLbl="node1" presStyleIdx="3" presStyleCnt="4"/>
      <dgm:spPr/>
    </dgm:pt>
    <dgm:pt modelId="{15C65D58-311A-4C3A-83B6-7D8003B2A77A}" type="pres">
      <dgm:prSet presAssocID="{64330FFA-F763-4C64-96EB-6C11B838189A}" presName="tile4text" presStyleLbl="node1" presStyleIdx="3" presStyleCnt="4">
        <dgm:presLayoutVars>
          <dgm:chMax val="0"/>
          <dgm:chPref val="0"/>
          <dgm:bulletEnabled val="1"/>
        </dgm:presLayoutVars>
      </dgm:prSet>
      <dgm:spPr/>
    </dgm:pt>
    <dgm:pt modelId="{4BD30FE1-67F5-4B9B-B3CA-B4962D734F60}" type="pres">
      <dgm:prSet presAssocID="{64330FFA-F763-4C64-96EB-6C11B838189A}" presName="centerTile" presStyleLbl="fgShp" presStyleIdx="0" presStyleCnt="1" custScaleX="115625" custScaleY="147475">
        <dgm:presLayoutVars>
          <dgm:chMax val="0"/>
          <dgm:chPref val="0"/>
        </dgm:presLayoutVars>
      </dgm:prSet>
      <dgm:spPr/>
    </dgm:pt>
  </dgm:ptLst>
  <dgm:cxnLst>
    <dgm:cxn modelId="{F3331E08-B865-4779-9B28-8E58741B914F}" srcId="{64330FFA-F763-4C64-96EB-6C11B838189A}" destId="{E80A5F58-0681-4AFC-AE98-1C143E0FC0A7}" srcOrd="0" destOrd="0" parTransId="{F2435AC6-F14B-49BB-B44A-FD97439DE02D}" sibTransId="{57255434-2627-45C1-B3E2-BC85100CCAA4}"/>
    <dgm:cxn modelId="{8DA88F0D-617D-45D7-AC76-E15DDC68B65C}" srcId="{E80A5F58-0681-4AFC-AE98-1C143E0FC0A7}" destId="{8307E440-5CBD-4D92-8636-C7DD2ACB57CC}" srcOrd="0" destOrd="0" parTransId="{5606A505-6861-4138-A814-2E950CD16368}" sibTransId="{92E6C409-F9B5-4F07-92FE-75D97B86E13D}"/>
    <dgm:cxn modelId="{0AB01E1A-E764-4260-83EA-BE1A84670722}" type="presOf" srcId="{8307E440-5CBD-4D92-8636-C7DD2ACB57CC}" destId="{4EA3959B-367E-48FD-8930-74E5EC24AA63}" srcOrd="0" destOrd="0" presId="urn:microsoft.com/office/officeart/2005/8/layout/matrix1"/>
    <dgm:cxn modelId="{8D5D4230-2BD4-4CF4-A8A6-5BDFC4BE7BB8}" type="presOf" srcId="{3EB9A87F-5272-40C5-8167-3D591DB656BF}" destId="{EEBE88DD-8A08-41A3-A089-FE1127A9C07E}" srcOrd="0" destOrd="0" presId="urn:microsoft.com/office/officeart/2005/8/layout/matrix1"/>
    <dgm:cxn modelId="{AB46A843-B9FA-4F65-B050-7008AD34BF7B}" type="presOf" srcId="{F3C2B1C9-492E-4942-B18F-99E6189A558E}" destId="{263B4F7E-C4BF-476E-A0EB-4458848A2426}" srcOrd="0" destOrd="0" presId="urn:microsoft.com/office/officeart/2005/8/layout/matrix1"/>
    <dgm:cxn modelId="{B79B1968-EB64-4ADB-BE43-09EDEF259CA4}" srcId="{E80A5F58-0681-4AFC-AE98-1C143E0FC0A7}" destId="{F3C2B1C9-492E-4942-B18F-99E6189A558E}" srcOrd="2" destOrd="0" parTransId="{78A2D1A0-276B-4CB2-9DA8-094AECDF51B4}" sibTransId="{887C5691-BBB1-4900-A2A6-8E270387ADE8}"/>
    <dgm:cxn modelId="{2CFEA94C-E195-4CBD-BE0E-1B0AB0F2CB1F}" type="presOf" srcId="{F3C2B1C9-492E-4942-B18F-99E6189A558E}" destId="{4F59C009-1EB3-4C19-80B1-6AD054475F0E}" srcOrd="1" destOrd="0" presId="urn:microsoft.com/office/officeart/2005/8/layout/matrix1"/>
    <dgm:cxn modelId="{4D634C4F-0B9F-4C0E-B026-786CC1FDD996}" type="presOf" srcId="{64330FFA-F763-4C64-96EB-6C11B838189A}" destId="{FB83F447-A2EA-429C-BA81-A181E942313D}" srcOrd="0" destOrd="0" presId="urn:microsoft.com/office/officeart/2005/8/layout/matrix1"/>
    <dgm:cxn modelId="{8DA43185-1BFA-416A-93C6-474844B1A2FA}" type="presOf" srcId="{E80A5F58-0681-4AFC-AE98-1C143E0FC0A7}" destId="{4BD30FE1-67F5-4B9B-B3CA-B4962D734F60}" srcOrd="0" destOrd="0" presId="urn:microsoft.com/office/officeart/2005/8/layout/matrix1"/>
    <dgm:cxn modelId="{2934B2B8-641E-4395-874B-2584BFBB5F0C}" type="presOf" srcId="{6F02865D-EAFD-41DF-AEA3-C8CE942CEEF3}" destId="{C33EC300-3ED0-4AA9-97E5-72E17222A169}" srcOrd="0" destOrd="0" presId="urn:microsoft.com/office/officeart/2005/8/layout/matrix1"/>
    <dgm:cxn modelId="{585073CA-D132-4AD0-A063-2F382D425789}" srcId="{E80A5F58-0681-4AFC-AE98-1C143E0FC0A7}" destId="{3EB9A87F-5272-40C5-8167-3D591DB656BF}" srcOrd="1" destOrd="0" parTransId="{C867E70C-E058-46A1-97DC-F6AE7B2916FB}" sibTransId="{B006F819-49A0-491C-851A-6613AA99FC4E}"/>
    <dgm:cxn modelId="{9FE1CBEF-300A-40BB-BDCB-24B800E45713}" srcId="{E80A5F58-0681-4AFC-AE98-1C143E0FC0A7}" destId="{6F02865D-EAFD-41DF-AEA3-C8CE942CEEF3}" srcOrd="3" destOrd="0" parTransId="{4A240599-30DB-4181-97A0-F0BFB559FFD8}" sibTransId="{DA0B4CEA-4E73-4EC5-8A2B-7934E62C6D25}"/>
    <dgm:cxn modelId="{B114ADFB-E6D3-4FCD-8EFA-E1982FE23151}" type="presOf" srcId="{8307E440-5CBD-4D92-8636-C7DD2ACB57CC}" destId="{DCB1D903-6381-48D3-8EFB-B632C5D93C91}" srcOrd="1" destOrd="0" presId="urn:microsoft.com/office/officeart/2005/8/layout/matrix1"/>
    <dgm:cxn modelId="{A19D23FD-5392-461D-9D54-8C220E67D230}" type="presOf" srcId="{6F02865D-EAFD-41DF-AEA3-C8CE942CEEF3}" destId="{15C65D58-311A-4C3A-83B6-7D8003B2A77A}" srcOrd="1" destOrd="0" presId="urn:microsoft.com/office/officeart/2005/8/layout/matrix1"/>
    <dgm:cxn modelId="{3A7950FD-2DAB-4690-A45F-BC90B44A99B6}" type="presOf" srcId="{3EB9A87F-5272-40C5-8167-3D591DB656BF}" destId="{8DCA449B-F50E-4524-BD67-3EF6870737EC}" srcOrd="1" destOrd="0" presId="urn:microsoft.com/office/officeart/2005/8/layout/matrix1"/>
    <dgm:cxn modelId="{935EB3E3-4B1D-4709-AFE4-3F80C1FF1FA7}" type="presParOf" srcId="{FB83F447-A2EA-429C-BA81-A181E942313D}" destId="{EB51AA44-3D02-4B44-A529-0BB89FD71DBB}" srcOrd="0" destOrd="0" presId="urn:microsoft.com/office/officeart/2005/8/layout/matrix1"/>
    <dgm:cxn modelId="{BF98E83F-7D5F-4DD2-AE9D-A0643BCD62B4}" type="presParOf" srcId="{EB51AA44-3D02-4B44-A529-0BB89FD71DBB}" destId="{4EA3959B-367E-48FD-8930-74E5EC24AA63}" srcOrd="0" destOrd="0" presId="urn:microsoft.com/office/officeart/2005/8/layout/matrix1"/>
    <dgm:cxn modelId="{4CD3976B-FC0E-4660-9366-E457029D92E7}" type="presParOf" srcId="{EB51AA44-3D02-4B44-A529-0BB89FD71DBB}" destId="{DCB1D903-6381-48D3-8EFB-B632C5D93C91}" srcOrd="1" destOrd="0" presId="urn:microsoft.com/office/officeart/2005/8/layout/matrix1"/>
    <dgm:cxn modelId="{085CE579-A961-45CC-A0B9-16C9FB344C1F}" type="presParOf" srcId="{EB51AA44-3D02-4B44-A529-0BB89FD71DBB}" destId="{EEBE88DD-8A08-41A3-A089-FE1127A9C07E}" srcOrd="2" destOrd="0" presId="urn:microsoft.com/office/officeart/2005/8/layout/matrix1"/>
    <dgm:cxn modelId="{B0C01008-AB69-46F5-841D-6D7654D78F50}" type="presParOf" srcId="{EB51AA44-3D02-4B44-A529-0BB89FD71DBB}" destId="{8DCA449B-F50E-4524-BD67-3EF6870737EC}" srcOrd="3" destOrd="0" presId="urn:microsoft.com/office/officeart/2005/8/layout/matrix1"/>
    <dgm:cxn modelId="{2C5576A2-EAB8-4C3F-9B29-E4ADBB0E188E}" type="presParOf" srcId="{EB51AA44-3D02-4B44-A529-0BB89FD71DBB}" destId="{263B4F7E-C4BF-476E-A0EB-4458848A2426}" srcOrd="4" destOrd="0" presId="urn:microsoft.com/office/officeart/2005/8/layout/matrix1"/>
    <dgm:cxn modelId="{FB9B7500-187D-47B3-BCB6-117B83095524}" type="presParOf" srcId="{EB51AA44-3D02-4B44-A529-0BB89FD71DBB}" destId="{4F59C009-1EB3-4C19-80B1-6AD054475F0E}" srcOrd="5" destOrd="0" presId="urn:microsoft.com/office/officeart/2005/8/layout/matrix1"/>
    <dgm:cxn modelId="{0C8F0F76-6C69-4EC1-B2F0-910D3993A01D}" type="presParOf" srcId="{EB51AA44-3D02-4B44-A529-0BB89FD71DBB}" destId="{C33EC300-3ED0-4AA9-97E5-72E17222A169}" srcOrd="6" destOrd="0" presId="urn:microsoft.com/office/officeart/2005/8/layout/matrix1"/>
    <dgm:cxn modelId="{A5153D3F-1905-49A5-BDC6-97F61689B560}" type="presParOf" srcId="{EB51AA44-3D02-4B44-A529-0BB89FD71DBB}" destId="{15C65D58-311A-4C3A-83B6-7D8003B2A77A}" srcOrd="7" destOrd="0" presId="urn:microsoft.com/office/officeart/2005/8/layout/matrix1"/>
    <dgm:cxn modelId="{6ADC41CC-9C09-4B8C-864F-3EFBA11DE091}" type="presParOf" srcId="{FB83F447-A2EA-429C-BA81-A181E942313D}" destId="{4BD30FE1-67F5-4B9B-B3CA-B4962D734F60}"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0517C02-216B-4FF3-A3A4-3723376B7C6C}" type="doc">
      <dgm:prSet loTypeId="urn:microsoft.com/office/officeart/2005/8/layout/radial4" loCatId="relationship" qsTypeId="urn:microsoft.com/office/officeart/2005/8/quickstyle/3d3" qsCatId="3D" csTypeId="urn:microsoft.com/office/officeart/2005/8/colors/colorful1" csCatId="colorful" phldr="1"/>
      <dgm:spPr/>
      <dgm:t>
        <a:bodyPr/>
        <a:lstStyle/>
        <a:p>
          <a:endParaRPr lang="ru-RU"/>
        </a:p>
      </dgm:t>
    </dgm:pt>
    <dgm:pt modelId="{72F5CDF8-95AB-43D1-B302-4E0AC4879B26}">
      <dgm:prSet phldrT="[Текст]"/>
      <dgm:spPr/>
      <dgm:t>
        <a:bodyPr/>
        <a:lstStyle/>
        <a:p>
          <a:r>
            <a:rPr lang="ka-GE" dirty="0"/>
            <a:t>განიხილა 4 პეტიცია</a:t>
          </a:r>
          <a:endParaRPr lang="ru-RU" dirty="0"/>
        </a:p>
      </dgm:t>
    </dgm:pt>
    <dgm:pt modelId="{124AF649-9827-4E70-BA64-EE9A6075EFAE}" type="parTrans" cxnId="{98CCF55D-44C8-4B8F-B14D-DFA04FBDB322}">
      <dgm:prSet/>
      <dgm:spPr/>
      <dgm:t>
        <a:bodyPr/>
        <a:lstStyle/>
        <a:p>
          <a:endParaRPr lang="ru-RU"/>
        </a:p>
      </dgm:t>
    </dgm:pt>
    <dgm:pt modelId="{8F08D194-0F14-4209-8750-E84773BD5BA7}" type="sibTrans" cxnId="{98CCF55D-44C8-4B8F-B14D-DFA04FBDB322}">
      <dgm:prSet/>
      <dgm:spPr/>
      <dgm:t>
        <a:bodyPr/>
        <a:lstStyle/>
        <a:p>
          <a:endParaRPr lang="ru-RU"/>
        </a:p>
      </dgm:t>
    </dgm:pt>
    <dgm:pt modelId="{53CE80FA-5C98-4A25-B588-7252D69697DF}">
      <dgm:prSet phldrT="[Текст]" custT="1"/>
      <dgm:spPr/>
      <dgm:t>
        <a:bodyPr/>
        <a:lstStyle/>
        <a:p>
          <a:r>
            <a:rPr lang="ka-GE" sz="1400" dirty="0">
              <a:solidFill>
                <a:schemeClr val="tx1"/>
              </a:solidFill>
            </a:rPr>
            <a:t>აჭარის ავტონომიურ რესპუბლიკაში ქალთა სოციალურ-ეკონომიკური გაძლიერება/მხარდაჭერის მიზნობრივი პროგრამის შემუშავების შესახებ</a:t>
          </a:r>
          <a:endParaRPr lang="ru-RU" sz="1400" dirty="0">
            <a:solidFill>
              <a:schemeClr val="tx1"/>
            </a:solidFill>
          </a:endParaRPr>
        </a:p>
      </dgm:t>
    </dgm:pt>
    <dgm:pt modelId="{64CC91DB-3F89-47D0-B052-BA6CCE6B0C1D}" type="parTrans" cxnId="{9496C7A0-D9AA-4D3F-8D75-ECE7E34C90BE}">
      <dgm:prSet/>
      <dgm:spPr/>
      <dgm:t>
        <a:bodyPr/>
        <a:lstStyle/>
        <a:p>
          <a:endParaRPr lang="ru-RU"/>
        </a:p>
      </dgm:t>
    </dgm:pt>
    <dgm:pt modelId="{A301F542-8A37-4693-B1B9-24D1D8512585}" type="sibTrans" cxnId="{9496C7A0-D9AA-4D3F-8D75-ECE7E34C90BE}">
      <dgm:prSet/>
      <dgm:spPr/>
      <dgm:t>
        <a:bodyPr/>
        <a:lstStyle/>
        <a:p>
          <a:endParaRPr lang="ru-RU"/>
        </a:p>
      </dgm:t>
    </dgm:pt>
    <dgm:pt modelId="{93DEA59A-4C87-4790-AD2B-223A7DC31C73}">
      <dgm:prSet phldrT="[Текст]"/>
      <dgm:spPr/>
      <dgm:t>
        <a:bodyPr/>
        <a:lstStyle/>
        <a:p>
          <a:r>
            <a:rPr lang="ka-GE" dirty="0">
              <a:solidFill>
                <a:schemeClr val="tx1"/>
              </a:solidFill>
            </a:rPr>
            <a:t>აჭარის მუნიციპლიტეტების  მაღალმთიანი დასახლებების, მაღალსიჩქარიანი ინტერნეტით უზრუნველყოფის თაობაზე</a:t>
          </a:r>
          <a:endParaRPr lang="ru-RU" dirty="0">
            <a:solidFill>
              <a:schemeClr val="tx1"/>
            </a:solidFill>
          </a:endParaRPr>
        </a:p>
      </dgm:t>
    </dgm:pt>
    <dgm:pt modelId="{C310DC1B-7550-47D9-8D0B-9BB258DA9F01}" type="parTrans" cxnId="{DDB3D656-1900-4F0E-8F08-A5E588466F1B}">
      <dgm:prSet/>
      <dgm:spPr/>
      <dgm:t>
        <a:bodyPr/>
        <a:lstStyle/>
        <a:p>
          <a:endParaRPr lang="ru-RU"/>
        </a:p>
      </dgm:t>
    </dgm:pt>
    <dgm:pt modelId="{80F7F334-321B-4761-85E8-353BF719A09F}" type="sibTrans" cxnId="{DDB3D656-1900-4F0E-8F08-A5E588466F1B}">
      <dgm:prSet/>
      <dgm:spPr/>
      <dgm:t>
        <a:bodyPr/>
        <a:lstStyle/>
        <a:p>
          <a:endParaRPr lang="ru-RU"/>
        </a:p>
      </dgm:t>
    </dgm:pt>
    <dgm:pt modelId="{021BAE51-ABE0-49A5-8959-A43273DFFF00}">
      <dgm:prSet phldrT="[Текст]"/>
      <dgm:spPr/>
      <dgm:t>
        <a:bodyPr/>
        <a:lstStyle/>
        <a:p>
          <a:r>
            <a:rPr lang="ka-GE" dirty="0">
              <a:solidFill>
                <a:schemeClr val="tx1"/>
              </a:solidFill>
            </a:rPr>
            <a:t>ხელვაჩაურის მუნიციპალიტეტის სოფელს სოფელ ერგეში საბავშვო ბაღის მშენებლობის თაობაზე </a:t>
          </a:r>
          <a:endParaRPr lang="ru-RU" dirty="0">
            <a:solidFill>
              <a:schemeClr val="tx1"/>
            </a:solidFill>
          </a:endParaRPr>
        </a:p>
      </dgm:t>
    </dgm:pt>
    <dgm:pt modelId="{14AB1794-A70F-4291-896D-5155F6F83EA1}" type="parTrans" cxnId="{15823E29-66B7-41C0-A7B4-15C6A71CB633}">
      <dgm:prSet/>
      <dgm:spPr/>
      <dgm:t>
        <a:bodyPr/>
        <a:lstStyle/>
        <a:p>
          <a:endParaRPr lang="ru-RU"/>
        </a:p>
      </dgm:t>
    </dgm:pt>
    <dgm:pt modelId="{5062D68F-FEF7-4CF2-9F0F-6E47E74796C0}" type="sibTrans" cxnId="{15823E29-66B7-41C0-A7B4-15C6A71CB633}">
      <dgm:prSet/>
      <dgm:spPr/>
      <dgm:t>
        <a:bodyPr/>
        <a:lstStyle/>
        <a:p>
          <a:endParaRPr lang="ru-RU"/>
        </a:p>
      </dgm:t>
    </dgm:pt>
    <dgm:pt modelId="{086EA558-2BD0-431C-9E94-9FBD3EAC251D}">
      <dgm:prSet phldrT="[Текст]" custT="1"/>
      <dgm:spPr/>
      <dgm:t>
        <a:bodyPr/>
        <a:lstStyle/>
        <a:p>
          <a:r>
            <a:rPr lang="ka-GE" sz="1400" b="1" dirty="0">
              <a:solidFill>
                <a:schemeClr val="tx1"/>
              </a:solidFill>
            </a:rPr>
            <a:t>აჭარის მუნიციპალიტეტების ცენტრებში თავისუფალი სივრცეების მოწყობის თაობაზე</a:t>
          </a:r>
          <a:endParaRPr lang="ru-RU" sz="1400" b="1" dirty="0">
            <a:solidFill>
              <a:schemeClr val="tx1"/>
            </a:solidFill>
          </a:endParaRPr>
        </a:p>
      </dgm:t>
    </dgm:pt>
    <dgm:pt modelId="{871D4C54-49D6-4133-A07D-FBE870643580}" type="parTrans" cxnId="{41DC623C-17CB-4ECA-8CCA-0AA5C77AA90B}">
      <dgm:prSet/>
      <dgm:spPr/>
      <dgm:t>
        <a:bodyPr/>
        <a:lstStyle/>
        <a:p>
          <a:endParaRPr lang="ru-RU"/>
        </a:p>
      </dgm:t>
    </dgm:pt>
    <dgm:pt modelId="{25BFD019-F024-4FD9-B952-D2D9783278FC}" type="sibTrans" cxnId="{41DC623C-17CB-4ECA-8CCA-0AA5C77AA90B}">
      <dgm:prSet/>
      <dgm:spPr/>
      <dgm:t>
        <a:bodyPr/>
        <a:lstStyle/>
        <a:p>
          <a:endParaRPr lang="ru-RU"/>
        </a:p>
      </dgm:t>
    </dgm:pt>
    <dgm:pt modelId="{431FB86F-53F1-411A-BFB9-2E147C788100}" type="pres">
      <dgm:prSet presAssocID="{60517C02-216B-4FF3-A3A4-3723376B7C6C}" presName="cycle" presStyleCnt="0">
        <dgm:presLayoutVars>
          <dgm:chMax val="1"/>
          <dgm:dir/>
          <dgm:animLvl val="ctr"/>
          <dgm:resizeHandles val="exact"/>
        </dgm:presLayoutVars>
      </dgm:prSet>
      <dgm:spPr/>
    </dgm:pt>
    <dgm:pt modelId="{4B3B8FCC-4E7B-4335-BD63-A0C6BA2EEB4A}" type="pres">
      <dgm:prSet presAssocID="{72F5CDF8-95AB-43D1-B302-4E0AC4879B26}" presName="centerShape" presStyleLbl="node0" presStyleIdx="0" presStyleCnt="1"/>
      <dgm:spPr/>
    </dgm:pt>
    <dgm:pt modelId="{D33C075F-B088-405B-A364-69EFDB99260F}" type="pres">
      <dgm:prSet presAssocID="{64CC91DB-3F89-47D0-B052-BA6CCE6B0C1D}" presName="parTrans" presStyleLbl="bgSibTrans2D1" presStyleIdx="0" presStyleCnt="4"/>
      <dgm:spPr/>
    </dgm:pt>
    <dgm:pt modelId="{45CB438C-7790-4DB4-A502-171CBE635006}" type="pres">
      <dgm:prSet presAssocID="{53CE80FA-5C98-4A25-B588-7252D69697DF}" presName="node" presStyleLbl="node1" presStyleIdx="0" presStyleCnt="4">
        <dgm:presLayoutVars>
          <dgm:bulletEnabled val="1"/>
        </dgm:presLayoutVars>
      </dgm:prSet>
      <dgm:spPr/>
    </dgm:pt>
    <dgm:pt modelId="{23BDF6D9-9FBB-4708-8107-02E82156366B}" type="pres">
      <dgm:prSet presAssocID="{C310DC1B-7550-47D9-8D0B-9BB258DA9F01}" presName="parTrans" presStyleLbl="bgSibTrans2D1" presStyleIdx="1" presStyleCnt="4"/>
      <dgm:spPr/>
    </dgm:pt>
    <dgm:pt modelId="{53FFDF9E-0852-47A8-8E57-33627C9B7CB0}" type="pres">
      <dgm:prSet presAssocID="{93DEA59A-4C87-4790-AD2B-223A7DC31C73}" presName="node" presStyleLbl="node1" presStyleIdx="1" presStyleCnt="4" custRadScaleRad="99665" custRadScaleInc="-2120">
        <dgm:presLayoutVars>
          <dgm:bulletEnabled val="1"/>
        </dgm:presLayoutVars>
      </dgm:prSet>
      <dgm:spPr/>
    </dgm:pt>
    <dgm:pt modelId="{ED81F0B8-8606-4804-A2BE-0596861399DB}" type="pres">
      <dgm:prSet presAssocID="{14AB1794-A70F-4291-896D-5155F6F83EA1}" presName="parTrans" presStyleLbl="bgSibTrans2D1" presStyleIdx="2" presStyleCnt="4"/>
      <dgm:spPr/>
    </dgm:pt>
    <dgm:pt modelId="{4B970959-12A8-45E0-AD39-1D1F45EAC736}" type="pres">
      <dgm:prSet presAssocID="{021BAE51-ABE0-49A5-8959-A43273DFFF00}" presName="node" presStyleLbl="node1" presStyleIdx="2" presStyleCnt="4" custRadScaleRad="100128" custRadScaleInc="1355">
        <dgm:presLayoutVars>
          <dgm:bulletEnabled val="1"/>
        </dgm:presLayoutVars>
      </dgm:prSet>
      <dgm:spPr/>
    </dgm:pt>
    <dgm:pt modelId="{B525B63D-BAE0-4021-9E25-CA1EA96900F4}" type="pres">
      <dgm:prSet presAssocID="{871D4C54-49D6-4133-A07D-FBE870643580}" presName="parTrans" presStyleLbl="bgSibTrans2D1" presStyleIdx="3" presStyleCnt="4"/>
      <dgm:spPr/>
    </dgm:pt>
    <dgm:pt modelId="{BDDFCC0E-F56D-4384-96F3-94ACCBB5EABF}" type="pres">
      <dgm:prSet presAssocID="{086EA558-2BD0-431C-9E94-9FBD3EAC251D}" presName="node" presStyleLbl="node1" presStyleIdx="3" presStyleCnt="4" custRadScaleRad="99198" custRadScaleInc="4088">
        <dgm:presLayoutVars>
          <dgm:bulletEnabled val="1"/>
        </dgm:presLayoutVars>
      </dgm:prSet>
      <dgm:spPr/>
    </dgm:pt>
  </dgm:ptLst>
  <dgm:cxnLst>
    <dgm:cxn modelId="{E389281A-70A6-4107-94A9-626D4A4D4C86}" type="presOf" srcId="{871D4C54-49D6-4133-A07D-FBE870643580}" destId="{B525B63D-BAE0-4021-9E25-CA1EA96900F4}" srcOrd="0" destOrd="0" presId="urn:microsoft.com/office/officeart/2005/8/layout/radial4"/>
    <dgm:cxn modelId="{15823E29-66B7-41C0-A7B4-15C6A71CB633}" srcId="{72F5CDF8-95AB-43D1-B302-4E0AC4879B26}" destId="{021BAE51-ABE0-49A5-8959-A43273DFFF00}" srcOrd="2" destOrd="0" parTransId="{14AB1794-A70F-4291-896D-5155F6F83EA1}" sibTransId="{5062D68F-FEF7-4CF2-9F0F-6E47E74796C0}"/>
    <dgm:cxn modelId="{643AD42D-51E4-467E-AAF2-A82294A89FA8}" type="presOf" srcId="{72F5CDF8-95AB-43D1-B302-4E0AC4879B26}" destId="{4B3B8FCC-4E7B-4335-BD63-A0C6BA2EEB4A}" srcOrd="0" destOrd="0" presId="urn:microsoft.com/office/officeart/2005/8/layout/radial4"/>
    <dgm:cxn modelId="{41DC623C-17CB-4ECA-8CCA-0AA5C77AA90B}" srcId="{72F5CDF8-95AB-43D1-B302-4E0AC4879B26}" destId="{086EA558-2BD0-431C-9E94-9FBD3EAC251D}" srcOrd="3" destOrd="0" parTransId="{871D4C54-49D6-4133-A07D-FBE870643580}" sibTransId="{25BFD019-F024-4FD9-B952-D2D9783278FC}"/>
    <dgm:cxn modelId="{98CCF55D-44C8-4B8F-B14D-DFA04FBDB322}" srcId="{60517C02-216B-4FF3-A3A4-3723376B7C6C}" destId="{72F5CDF8-95AB-43D1-B302-4E0AC4879B26}" srcOrd="0" destOrd="0" parTransId="{124AF649-9827-4E70-BA64-EE9A6075EFAE}" sibTransId="{8F08D194-0F14-4209-8750-E84773BD5BA7}"/>
    <dgm:cxn modelId="{DDB3D656-1900-4F0E-8F08-A5E588466F1B}" srcId="{72F5CDF8-95AB-43D1-B302-4E0AC4879B26}" destId="{93DEA59A-4C87-4790-AD2B-223A7DC31C73}" srcOrd="1" destOrd="0" parTransId="{C310DC1B-7550-47D9-8D0B-9BB258DA9F01}" sibTransId="{80F7F334-321B-4761-85E8-353BF719A09F}"/>
    <dgm:cxn modelId="{7055BD78-1CCE-4278-A62D-975CD7AACD25}" type="presOf" srcId="{64CC91DB-3F89-47D0-B052-BA6CCE6B0C1D}" destId="{D33C075F-B088-405B-A364-69EFDB99260F}" srcOrd="0" destOrd="0" presId="urn:microsoft.com/office/officeart/2005/8/layout/radial4"/>
    <dgm:cxn modelId="{9496C7A0-D9AA-4D3F-8D75-ECE7E34C90BE}" srcId="{72F5CDF8-95AB-43D1-B302-4E0AC4879B26}" destId="{53CE80FA-5C98-4A25-B588-7252D69697DF}" srcOrd="0" destOrd="0" parTransId="{64CC91DB-3F89-47D0-B052-BA6CCE6B0C1D}" sibTransId="{A301F542-8A37-4693-B1B9-24D1D8512585}"/>
    <dgm:cxn modelId="{BD0023BB-E732-4331-B01E-94646FE3788A}" type="presOf" srcId="{086EA558-2BD0-431C-9E94-9FBD3EAC251D}" destId="{BDDFCC0E-F56D-4384-96F3-94ACCBB5EABF}" srcOrd="0" destOrd="0" presId="urn:microsoft.com/office/officeart/2005/8/layout/radial4"/>
    <dgm:cxn modelId="{8DE6B1C0-74E3-4E56-A7B3-778E30E05A59}" type="presOf" srcId="{021BAE51-ABE0-49A5-8959-A43273DFFF00}" destId="{4B970959-12A8-45E0-AD39-1D1F45EAC736}" srcOrd="0" destOrd="0" presId="urn:microsoft.com/office/officeart/2005/8/layout/radial4"/>
    <dgm:cxn modelId="{990931C9-E2E5-4C88-86DF-645B0E6A9E03}" type="presOf" srcId="{C310DC1B-7550-47D9-8D0B-9BB258DA9F01}" destId="{23BDF6D9-9FBB-4708-8107-02E82156366B}" srcOrd="0" destOrd="0" presId="urn:microsoft.com/office/officeart/2005/8/layout/radial4"/>
    <dgm:cxn modelId="{33BC11D3-7106-4851-B4FF-DCDD065C599C}" type="presOf" srcId="{93DEA59A-4C87-4790-AD2B-223A7DC31C73}" destId="{53FFDF9E-0852-47A8-8E57-33627C9B7CB0}" srcOrd="0" destOrd="0" presId="urn:microsoft.com/office/officeart/2005/8/layout/radial4"/>
    <dgm:cxn modelId="{704A64D7-D33D-48F7-A892-545FD433613E}" type="presOf" srcId="{14AB1794-A70F-4291-896D-5155F6F83EA1}" destId="{ED81F0B8-8606-4804-A2BE-0596861399DB}" srcOrd="0" destOrd="0" presId="urn:microsoft.com/office/officeart/2005/8/layout/radial4"/>
    <dgm:cxn modelId="{F3CB0DD9-0D44-4DD2-870F-431D668CC61C}" type="presOf" srcId="{60517C02-216B-4FF3-A3A4-3723376B7C6C}" destId="{431FB86F-53F1-411A-BFB9-2E147C788100}" srcOrd="0" destOrd="0" presId="urn:microsoft.com/office/officeart/2005/8/layout/radial4"/>
    <dgm:cxn modelId="{F42F31F9-7307-454C-9692-C3196BFE3CD6}" type="presOf" srcId="{53CE80FA-5C98-4A25-B588-7252D69697DF}" destId="{45CB438C-7790-4DB4-A502-171CBE635006}" srcOrd="0" destOrd="0" presId="urn:microsoft.com/office/officeart/2005/8/layout/radial4"/>
    <dgm:cxn modelId="{B80496F7-5F35-4177-93B0-DC8148B82855}" type="presParOf" srcId="{431FB86F-53F1-411A-BFB9-2E147C788100}" destId="{4B3B8FCC-4E7B-4335-BD63-A0C6BA2EEB4A}" srcOrd="0" destOrd="0" presId="urn:microsoft.com/office/officeart/2005/8/layout/radial4"/>
    <dgm:cxn modelId="{3314BC7E-F992-459E-8E01-D67C94ADD732}" type="presParOf" srcId="{431FB86F-53F1-411A-BFB9-2E147C788100}" destId="{D33C075F-B088-405B-A364-69EFDB99260F}" srcOrd="1" destOrd="0" presId="urn:microsoft.com/office/officeart/2005/8/layout/radial4"/>
    <dgm:cxn modelId="{1F96A59B-CF99-4840-9ED9-59A1D9FA940C}" type="presParOf" srcId="{431FB86F-53F1-411A-BFB9-2E147C788100}" destId="{45CB438C-7790-4DB4-A502-171CBE635006}" srcOrd="2" destOrd="0" presId="urn:microsoft.com/office/officeart/2005/8/layout/radial4"/>
    <dgm:cxn modelId="{F7E7CB27-BF5A-4358-930C-2403209E0F98}" type="presParOf" srcId="{431FB86F-53F1-411A-BFB9-2E147C788100}" destId="{23BDF6D9-9FBB-4708-8107-02E82156366B}" srcOrd="3" destOrd="0" presId="urn:microsoft.com/office/officeart/2005/8/layout/radial4"/>
    <dgm:cxn modelId="{160BBF8C-7A8F-4425-A3C9-FA2A87B7D909}" type="presParOf" srcId="{431FB86F-53F1-411A-BFB9-2E147C788100}" destId="{53FFDF9E-0852-47A8-8E57-33627C9B7CB0}" srcOrd="4" destOrd="0" presId="urn:microsoft.com/office/officeart/2005/8/layout/radial4"/>
    <dgm:cxn modelId="{2A5E4551-FC07-42A3-88B9-F439C34BD1AD}" type="presParOf" srcId="{431FB86F-53F1-411A-BFB9-2E147C788100}" destId="{ED81F0B8-8606-4804-A2BE-0596861399DB}" srcOrd="5" destOrd="0" presId="urn:microsoft.com/office/officeart/2005/8/layout/radial4"/>
    <dgm:cxn modelId="{E1D7A2C7-1AF1-4D6A-95F3-A59B508544D2}" type="presParOf" srcId="{431FB86F-53F1-411A-BFB9-2E147C788100}" destId="{4B970959-12A8-45E0-AD39-1D1F45EAC736}" srcOrd="6" destOrd="0" presId="urn:microsoft.com/office/officeart/2005/8/layout/radial4"/>
    <dgm:cxn modelId="{F5FD097F-3954-4E36-A95B-BF5624D7B223}" type="presParOf" srcId="{431FB86F-53F1-411A-BFB9-2E147C788100}" destId="{B525B63D-BAE0-4021-9E25-CA1EA96900F4}" srcOrd="7" destOrd="0" presId="urn:microsoft.com/office/officeart/2005/8/layout/radial4"/>
    <dgm:cxn modelId="{B6B351C4-286E-4977-B1EA-2090FC602B0E}" type="presParOf" srcId="{431FB86F-53F1-411A-BFB9-2E147C788100}" destId="{BDDFCC0E-F56D-4384-96F3-94ACCBB5EABF}" srcOrd="8"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9DA3108-A133-4E94-997B-6F184824E3A2}" type="doc">
      <dgm:prSet loTypeId="urn:microsoft.com/office/officeart/2005/8/layout/vProcess5" loCatId="process" qsTypeId="urn:microsoft.com/office/officeart/2005/8/quickstyle/simple1" qsCatId="simple" csTypeId="urn:microsoft.com/office/officeart/2005/8/colors/accent1_2" csCatId="accent1" phldr="0"/>
      <dgm:spPr/>
      <dgm:t>
        <a:bodyPr/>
        <a:lstStyle/>
        <a:p>
          <a:endParaRPr lang="ru-RU"/>
        </a:p>
      </dgm:t>
    </dgm:pt>
    <dgm:pt modelId="{A954219A-D8C9-4D25-958D-648F30F3B87C}" type="pres">
      <dgm:prSet presAssocID="{49DA3108-A133-4E94-997B-6F184824E3A2}" presName="outerComposite" presStyleCnt="0">
        <dgm:presLayoutVars>
          <dgm:chMax val="5"/>
          <dgm:dir/>
          <dgm:resizeHandles val="exact"/>
        </dgm:presLayoutVars>
      </dgm:prSet>
      <dgm:spPr/>
    </dgm:pt>
    <dgm:pt modelId="{03725610-48AC-4D1D-B23A-A3FC01A456EF}" type="pres">
      <dgm:prSet presAssocID="{49DA3108-A133-4E94-997B-6F184824E3A2}" presName="dummyMaxCanvas" presStyleCnt="0">
        <dgm:presLayoutVars/>
      </dgm:prSet>
      <dgm:spPr/>
    </dgm:pt>
  </dgm:ptLst>
  <dgm:cxnLst>
    <dgm:cxn modelId="{3FCEA162-1B36-459B-9EEE-BCD2B1ECA5BA}" type="presOf" srcId="{49DA3108-A133-4E94-997B-6F184824E3A2}" destId="{A954219A-D8C9-4D25-958D-648F30F3B87C}" srcOrd="0" destOrd="0" presId="urn:microsoft.com/office/officeart/2005/8/layout/vProcess5"/>
    <dgm:cxn modelId="{D9587BAE-232F-4CF8-8C4C-52D4430D87A5}" type="presParOf" srcId="{A954219A-D8C9-4D25-958D-648F30F3B87C}" destId="{03725610-48AC-4D1D-B23A-A3FC01A456EF}" srcOrd="0"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126F8E2-FFDC-4A8A-B984-C73179ADC37E}" type="doc">
      <dgm:prSet loTypeId="urn:microsoft.com/office/officeart/2005/8/layout/vProcess5" loCatId="process" qsTypeId="urn:microsoft.com/office/officeart/2005/8/quickstyle/simple1" qsCatId="simple" csTypeId="urn:microsoft.com/office/officeart/2005/8/colors/accent1_2" csCatId="accent1" phldr="0"/>
      <dgm:spPr/>
      <dgm:t>
        <a:bodyPr/>
        <a:lstStyle/>
        <a:p>
          <a:endParaRPr lang="ru-RU"/>
        </a:p>
      </dgm:t>
    </dgm:pt>
    <dgm:pt modelId="{9EEFC19F-8352-477A-AA08-8FA2781C375F}" type="pres">
      <dgm:prSet presAssocID="{D126F8E2-FFDC-4A8A-B984-C73179ADC37E}" presName="outerComposite" presStyleCnt="0">
        <dgm:presLayoutVars>
          <dgm:chMax val="5"/>
          <dgm:dir/>
          <dgm:resizeHandles val="exact"/>
        </dgm:presLayoutVars>
      </dgm:prSet>
      <dgm:spPr/>
    </dgm:pt>
    <dgm:pt modelId="{3C62604B-4F61-45DB-8891-041CF0D1EA8C}" type="pres">
      <dgm:prSet presAssocID="{D126F8E2-FFDC-4A8A-B984-C73179ADC37E}" presName="dummyMaxCanvas" presStyleCnt="0">
        <dgm:presLayoutVars/>
      </dgm:prSet>
      <dgm:spPr/>
    </dgm:pt>
  </dgm:ptLst>
  <dgm:cxnLst>
    <dgm:cxn modelId="{9EF8EC11-6072-4A92-B1DE-C50B38163FF9}" type="presOf" srcId="{D126F8E2-FFDC-4A8A-B984-C73179ADC37E}" destId="{9EEFC19F-8352-477A-AA08-8FA2781C375F}" srcOrd="0" destOrd="0" presId="urn:microsoft.com/office/officeart/2005/8/layout/vProcess5"/>
    <dgm:cxn modelId="{2083C988-AD69-4C1C-948A-ECB032C59138}" type="presParOf" srcId="{9EEFC19F-8352-477A-AA08-8FA2781C375F}" destId="{3C62604B-4F61-45DB-8891-041CF0D1EA8C}" srcOrd="0" destOrd="0" presId="urn:microsoft.com/office/officeart/2005/8/layout/vProcess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282DE4C-E66E-4AAA-A4D5-D3104B40239F}"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ru-RU"/>
        </a:p>
      </dgm:t>
    </dgm:pt>
    <dgm:pt modelId="{FA0E6349-CE35-4348-9FDA-28C61E5B1BF7}">
      <dgm:prSet phldrT="[Текст]" custT="1">
        <dgm:style>
          <a:lnRef idx="1">
            <a:schemeClr val="accent2"/>
          </a:lnRef>
          <a:fillRef idx="2">
            <a:schemeClr val="accent2"/>
          </a:fillRef>
          <a:effectRef idx="1">
            <a:schemeClr val="accent2"/>
          </a:effectRef>
          <a:fontRef idx="minor">
            <a:schemeClr val="dk1"/>
          </a:fontRef>
        </dgm:style>
      </dgm:prSet>
      <dgm:spPr>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dgm:spPr>
      <dgm:t>
        <a:bodyPr/>
        <a:lstStyle/>
        <a:p>
          <a:r>
            <a:rPr lang="ka-GE" sz="2000" dirty="0"/>
            <a:t>თანამშრომლობა დონორ და პარტნიორ ორგანიზაციებთან </a:t>
          </a:r>
        </a:p>
      </dgm:t>
    </dgm:pt>
    <dgm:pt modelId="{4B6DA07B-A037-41E0-B999-F9C338C51711}" type="parTrans" cxnId="{9BACE0BB-E0A3-4084-8CA0-D73C42549F97}">
      <dgm:prSet/>
      <dgm:spPr/>
      <dgm:t>
        <a:bodyPr/>
        <a:lstStyle/>
        <a:p>
          <a:endParaRPr lang="ru-RU"/>
        </a:p>
      </dgm:t>
    </dgm:pt>
    <dgm:pt modelId="{D0CFBF79-83AA-4984-9438-31709F15EC40}" type="sibTrans" cxnId="{9BACE0BB-E0A3-4084-8CA0-D73C42549F97}">
      <dgm:prSet/>
      <dgm:spPr/>
      <dgm:t>
        <a:bodyPr/>
        <a:lstStyle/>
        <a:p>
          <a:endParaRPr lang="ru-RU"/>
        </a:p>
      </dgm:t>
    </dgm:pt>
    <dgm:pt modelId="{E43A4341-7AF9-406D-8E15-CB46303A8023}">
      <dgm:prSet phldrT="[Текст]"/>
      <dgm:spPr/>
      <dgm:t>
        <a:bodyPr/>
        <a:lstStyle/>
        <a:p>
          <a:r>
            <a:rPr lang="ka-GE" dirty="0"/>
            <a:t>კომიტეტი აქტიურად თანამშრომლობს: </a:t>
          </a:r>
        </a:p>
        <a:p>
          <a:r>
            <a:rPr lang="ka-GE" dirty="0"/>
            <a:t>გაეროს განვითარების პროგრამის (UNDP)წარმომადგენლებთან და ღია მმართველობის მუდმივ საპარლამენტო საბჭოსთან(</a:t>
          </a:r>
          <a:r>
            <a:rPr lang="en-US" dirty="0"/>
            <a:t>OGP)</a:t>
          </a:r>
          <a:endParaRPr lang="ru-RU" dirty="0"/>
        </a:p>
      </dgm:t>
    </dgm:pt>
    <dgm:pt modelId="{C29EFA1B-0565-4519-9545-16C372069DBA}" type="parTrans" cxnId="{6947D61C-C56A-4B1A-82C3-EE19AED8052A}">
      <dgm:prSet/>
      <dgm:spPr/>
      <dgm:t>
        <a:bodyPr/>
        <a:lstStyle/>
        <a:p>
          <a:endParaRPr lang="ru-RU"/>
        </a:p>
      </dgm:t>
    </dgm:pt>
    <dgm:pt modelId="{39723ED5-C0BE-4D5B-84F6-A5F2C9FC7E78}" type="sibTrans" cxnId="{6947D61C-C56A-4B1A-82C3-EE19AED8052A}">
      <dgm:prSet/>
      <dgm:spPr/>
      <dgm:t>
        <a:bodyPr/>
        <a:lstStyle/>
        <a:p>
          <a:endParaRPr lang="ru-RU"/>
        </a:p>
      </dgm:t>
    </dgm:pt>
    <dgm:pt modelId="{71AE4C49-D326-4E57-9037-18D773D73BB9}">
      <dgm:prSet phldrT="[Текст]"/>
      <dgm:spPr/>
      <dgm:t>
        <a:bodyPr/>
        <a:lstStyle/>
        <a:p>
          <a:r>
            <a:rPr lang="ka-GE" dirty="0"/>
            <a:t>საქართველოს პარლამენტის</a:t>
          </a:r>
          <a:r>
            <a:rPr lang="en-US" dirty="0"/>
            <a:t> </a:t>
          </a:r>
          <a:r>
            <a:rPr lang="ka-GE" dirty="0"/>
            <a:t>სასწავლო ცენტრთან </a:t>
          </a:r>
          <a:endParaRPr lang="ru-RU" dirty="0"/>
        </a:p>
      </dgm:t>
    </dgm:pt>
    <dgm:pt modelId="{D8070320-DF9F-4433-ABE1-A22F62376103}" type="parTrans" cxnId="{989F4596-D3A3-46CE-B649-534BB98B2256}">
      <dgm:prSet/>
      <dgm:spPr/>
      <dgm:t>
        <a:bodyPr/>
        <a:lstStyle/>
        <a:p>
          <a:endParaRPr lang="ru-RU"/>
        </a:p>
      </dgm:t>
    </dgm:pt>
    <dgm:pt modelId="{66A0C452-7E5C-4CA6-9FAA-3EFE96A64CF8}" type="sibTrans" cxnId="{989F4596-D3A3-46CE-B649-534BB98B2256}">
      <dgm:prSet/>
      <dgm:spPr/>
      <dgm:t>
        <a:bodyPr/>
        <a:lstStyle/>
        <a:p>
          <a:endParaRPr lang="ru-RU"/>
        </a:p>
      </dgm:t>
    </dgm:pt>
    <dgm:pt modelId="{B8DB2E07-9271-4642-885C-7A78DFBADC54}">
      <dgm:prSet phldrT="[Текст]" custT="1"/>
      <dgm:spPr>
        <a:solidFill>
          <a:schemeClr val="accent2">
            <a:lumMod val="20000"/>
            <a:lumOff val="80000"/>
          </a:schemeClr>
        </a:solidFill>
        <a:scene3d>
          <a:camera prst="orthographicFront"/>
          <a:lightRig rig="threePt" dir="t"/>
        </a:scene3d>
        <a:sp3d>
          <a:bevelT prst="relaxedInset"/>
        </a:sp3d>
      </dgm:spPr>
      <dgm:t>
        <a:bodyPr/>
        <a:lstStyle/>
        <a:p>
          <a:r>
            <a:rPr lang="ka-GE" sz="2000" dirty="0"/>
            <a:t> სამუშაო შეხვედრები დარგის სპეციალისტებთან</a:t>
          </a:r>
          <a:endParaRPr lang="ru-RU" sz="2000" dirty="0"/>
        </a:p>
      </dgm:t>
    </dgm:pt>
    <dgm:pt modelId="{CA12F397-A064-41E6-89F9-40A3D91F8254}" type="parTrans" cxnId="{0DB88185-AFC5-4661-A143-85C6C1A7C261}">
      <dgm:prSet/>
      <dgm:spPr/>
      <dgm:t>
        <a:bodyPr/>
        <a:lstStyle/>
        <a:p>
          <a:endParaRPr lang="ru-RU"/>
        </a:p>
      </dgm:t>
    </dgm:pt>
    <dgm:pt modelId="{BFD3ADB2-A886-4638-ADE1-D9D8A1AF8FA5}" type="sibTrans" cxnId="{0DB88185-AFC5-4661-A143-85C6C1A7C261}">
      <dgm:prSet/>
      <dgm:spPr/>
      <dgm:t>
        <a:bodyPr/>
        <a:lstStyle/>
        <a:p>
          <a:endParaRPr lang="ru-RU"/>
        </a:p>
      </dgm:t>
    </dgm:pt>
    <dgm:pt modelId="{B07E1397-B459-40C8-A3D1-C9CCD4F079B1}">
      <dgm:prSet phldrT="[Текст]"/>
      <dgm:spPr/>
      <dgm:t>
        <a:bodyPr/>
        <a:lstStyle/>
        <a:p>
          <a:r>
            <a:rPr lang="ka-GE" dirty="0"/>
            <a:t>ჩატარდა 8  სამუშაო შეხვედრა</a:t>
          </a:r>
          <a:endParaRPr lang="ru-RU" dirty="0"/>
        </a:p>
      </dgm:t>
    </dgm:pt>
    <dgm:pt modelId="{62761C3A-4852-42E1-9F23-F678F0A1325B}" type="parTrans" cxnId="{92409680-2EBB-494B-B355-A72413C09717}">
      <dgm:prSet/>
      <dgm:spPr/>
      <dgm:t>
        <a:bodyPr/>
        <a:lstStyle/>
        <a:p>
          <a:endParaRPr lang="ru-RU"/>
        </a:p>
      </dgm:t>
    </dgm:pt>
    <dgm:pt modelId="{C5352FEE-93C0-485D-AB4C-C6EF276A5585}" type="sibTrans" cxnId="{92409680-2EBB-494B-B355-A72413C09717}">
      <dgm:prSet/>
      <dgm:spPr/>
      <dgm:t>
        <a:bodyPr/>
        <a:lstStyle/>
        <a:p>
          <a:endParaRPr lang="ru-RU"/>
        </a:p>
      </dgm:t>
    </dgm:pt>
    <dgm:pt modelId="{60049C42-851F-4EB3-B651-46575C7EB7F5}">
      <dgm:prSet phldrT="[Текст]" custT="1"/>
      <dgm:spPr/>
      <dgm:t>
        <a:bodyPr/>
        <a:lstStyle/>
        <a:p>
          <a:pPr>
            <a:buFont typeface="+mj-lt"/>
            <a:buNone/>
          </a:pPr>
          <a:endParaRPr lang="ka-GE" sz="1100" dirty="0">
            <a:latin typeface="Sylfaen" panose="010A0502050306030303" pitchFamily="18" charset="0"/>
          </a:endParaRPr>
        </a:p>
        <a:p>
          <a:pPr>
            <a:buFont typeface="+mj-lt"/>
            <a:buNone/>
          </a:pPr>
          <a:r>
            <a:rPr lang="ka-GE" sz="1600" dirty="0">
              <a:latin typeface="Sylfaen" panose="010A0502050306030303" pitchFamily="18" charset="0"/>
            </a:rPr>
            <a:t>კომიტეტის წევრებმა და აპარატის თანამშრომლებმა გაიარეს შემდეგი ტრენინგები</a:t>
          </a:r>
        </a:p>
        <a:p>
          <a:pPr>
            <a:buFont typeface="+mj-lt"/>
            <a:buNone/>
          </a:pPr>
          <a:r>
            <a:rPr lang="ka-GE" sz="1600" dirty="0">
              <a:latin typeface="Sylfaen" panose="010A0502050306030303" pitchFamily="18" charset="0"/>
            </a:rPr>
            <a:t>› </a:t>
          </a:r>
          <a:r>
            <a:rPr lang="ka-GE" sz="1600" dirty="0"/>
            <a:t>აჭარის ავტონომიური რესპუბლიკის უმაღლესი საბჭოს კვლევითი საქმიანობის გაძლიერება;</a:t>
          </a:r>
          <a:endParaRPr lang="ru-RU" sz="1600" dirty="0"/>
        </a:p>
        <a:p>
          <a:pPr>
            <a:buFont typeface="+mj-lt"/>
            <a:buAutoNum type="arabicPeriod"/>
          </a:pPr>
          <a:r>
            <a:rPr lang="ka-GE" sz="1600" dirty="0"/>
            <a:t>აჭარის ავტონომიური რესპუბლიკის უმაღლესი საბჭოს საზედამხედველო საქმიანობის გაძლიერება;</a:t>
          </a:r>
          <a:endParaRPr lang="ru-RU" sz="1600" dirty="0"/>
        </a:p>
        <a:p>
          <a:pPr>
            <a:buFont typeface="+mj-lt"/>
            <a:buAutoNum type="arabicPeriod"/>
          </a:pPr>
          <a:r>
            <a:rPr lang="ka-GE" sz="1600" dirty="0"/>
            <a:t>აჭარის ავტონომიური რესპუბლიკის უმაღლესი საბჭოსა და მისი კომიტეტებისათვის საქმიანობის ყოველწლიური ანგარიშის მომზადების თაობაზე</a:t>
          </a:r>
          <a:endParaRPr lang="ru-RU" sz="1600" dirty="0"/>
        </a:p>
        <a:p>
          <a:pPr>
            <a:buFont typeface="+mj-lt"/>
            <a:buAutoNum type="arabicPeriod"/>
          </a:pPr>
          <a:r>
            <a:rPr lang="ka-GE" sz="1600" dirty="0">
              <a:solidFill>
                <a:schemeClr val="tx1"/>
              </a:solidFill>
            </a:rPr>
            <a:t>გენდერული ბიუჯეტირების შესახებ</a:t>
          </a:r>
          <a:endParaRPr lang="ru-RU" sz="1600" dirty="0">
            <a:solidFill>
              <a:schemeClr val="tx1"/>
            </a:solidFill>
          </a:endParaRPr>
        </a:p>
      </dgm:t>
    </dgm:pt>
    <dgm:pt modelId="{EA1E2A29-AF6D-4ED1-91C0-570FEC7DC43B}" type="parTrans" cxnId="{ADC65F70-83C8-4E82-A922-C9B2DFB3C70B}">
      <dgm:prSet/>
      <dgm:spPr/>
      <dgm:t>
        <a:bodyPr/>
        <a:lstStyle/>
        <a:p>
          <a:endParaRPr lang="ru-RU"/>
        </a:p>
      </dgm:t>
    </dgm:pt>
    <dgm:pt modelId="{9695AD23-39EB-4622-988E-D4C0A0CD49E3}" type="sibTrans" cxnId="{ADC65F70-83C8-4E82-A922-C9B2DFB3C70B}">
      <dgm:prSet/>
      <dgm:spPr/>
      <dgm:t>
        <a:bodyPr/>
        <a:lstStyle/>
        <a:p>
          <a:endParaRPr lang="ru-RU"/>
        </a:p>
      </dgm:t>
    </dgm:pt>
    <dgm:pt modelId="{C6AC93B1-BE69-470D-89DB-64B5EFE24475}">
      <dgm:prSet phldrT="[Текст]" custT="1">
        <dgm:style>
          <a:lnRef idx="1">
            <a:schemeClr val="accent2"/>
          </a:lnRef>
          <a:fillRef idx="2">
            <a:schemeClr val="accent2"/>
          </a:fillRef>
          <a:effectRef idx="1">
            <a:schemeClr val="accent2"/>
          </a:effectRef>
          <a:fontRef idx="minor">
            <a:schemeClr val="dk1"/>
          </a:fontRef>
        </dgm:style>
      </dgm:prSet>
      <dgm:spPr>
        <a:ln>
          <a:no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dgm:spPr>
      <dgm:t>
        <a:bodyPr/>
        <a:lstStyle/>
        <a:p>
          <a:r>
            <a:rPr lang="ka-GE" sz="2000" dirty="0"/>
            <a:t>პროფესიული ტრენინგები</a:t>
          </a:r>
          <a:endParaRPr lang="ru-RU" sz="2000" dirty="0"/>
        </a:p>
      </dgm:t>
    </dgm:pt>
    <dgm:pt modelId="{DA666055-FAAB-47FA-AFB4-3683EEDBC2A3}" type="sibTrans" cxnId="{00650D79-B0CD-445A-9158-36D19447B9FA}">
      <dgm:prSet/>
      <dgm:spPr/>
      <dgm:t>
        <a:bodyPr/>
        <a:lstStyle/>
        <a:p>
          <a:endParaRPr lang="ru-RU"/>
        </a:p>
      </dgm:t>
    </dgm:pt>
    <dgm:pt modelId="{4EDC08B1-6526-4035-91DA-CBA4C5A757CB}" type="parTrans" cxnId="{00650D79-B0CD-445A-9158-36D19447B9FA}">
      <dgm:prSet/>
      <dgm:spPr/>
      <dgm:t>
        <a:bodyPr/>
        <a:lstStyle/>
        <a:p>
          <a:endParaRPr lang="ru-RU"/>
        </a:p>
      </dgm:t>
    </dgm:pt>
    <dgm:pt modelId="{D2986898-70ED-435F-AF85-380292F3219B}" type="pres">
      <dgm:prSet presAssocID="{8282DE4C-E66E-4AAA-A4D5-D3104B40239F}" presName="theList" presStyleCnt="0">
        <dgm:presLayoutVars>
          <dgm:dir/>
          <dgm:animLvl val="lvl"/>
          <dgm:resizeHandles val="exact"/>
        </dgm:presLayoutVars>
      </dgm:prSet>
      <dgm:spPr/>
    </dgm:pt>
    <dgm:pt modelId="{10F640D2-2DB6-4F9A-B453-2B17549C40EF}" type="pres">
      <dgm:prSet presAssocID="{FA0E6349-CE35-4348-9FDA-28C61E5B1BF7}" presName="compNode" presStyleCnt="0"/>
      <dgm:spPr/>
    </dgm:pt>
    <dgm:pt modelId="{3B3C9E4D-198E-42B4-9EAB-731585F9746B}" type="pres">
      <dgm:prSet presAssocID="{FA0E6349-CE35-4348-9FDA-28C61E5B1BF7}" presName="aNode" presStyleLbl="bgShp" presStyleIdx="0" presStyleCnt="3" custScaleX="84167" custLinFactNeighborX="-2065"/>
      <dgm:spPr/>
    </dgm:pt>
    <dgm:pt modelId="{784E5B35-287B-4746-B865-9C8DFD893B42}" type="pres">
      <dgm:prSet presAssocID="{FA0E6349-CE35-4348-9FDA-28C61E5B1BF7}" presName="textNode" presStyleLbl="bgShp" presStyleIdx="0" presStyleCnt="3"/>
      <dgm:spPr/>
    </dgm:pt>
    <dgm:pt modelId="{5BEBD013-1141-42BA-8EDA-AC3A201C61E9}" type="pres">
      <dgm:prSet presAssocID="{FA0E6349-CE35-4348-9FDA-28C61E5B1BF7}" presName="compChildNode" presStyleCnt="0"/>
      <dgm:spPr/>
    </dgm:pt>
    <dgm:pt modelId="{D3F5CADA-7E32-449A-A141-75B14B8A7926}" type="pres">
      <dgm:prSet presAssocID="{FA0E6349-CE35-4348-9FDA-28C61E5B1BF7}" presName="theInnerList" presStyleCnt="0"/>
      <dgm:spPr/>
    </dgm:pt>
    <dgm:pt modelId="{CF54A4B0-4816-4C53-81C5-E5239190073D}" type="pres">
      <dgm:prSet presAssocID="{E43A4341-7AF9-406D-8E15-CB46303A8023}" presName="childNode" presStyleLbl="node1" presStyleIdx="0" presStyleCnt="4" custScaleY="76037">
        <dgm:presLayoutVars>
          <dgm:bulletEnabled val="1"/>
        </dgm:presLayoutVars>
      </dgm:prSet>
      <dgm:spPr/>
    </dgm:pt>
    <dgm:pt modelId="{1C7391F2-3FDC-42F9-B68D-7E437F2D567D}" type="pres">
      <dgm:prSet presAssocID="{E43A4341-7AF9-406D-8E15-CB46303A8023}" presName="aSpace2" presStyleCnt="0"/>
      <dgm:spPr/>
    </dgm:pt>
    <dgm:pt modelId="{CC76F4A6-B5A0-4F4A-838C-3F2C6DE5032B}" type="pres">
      <dgm:prSet presAssocID="{71AE4C49-D326-4E57-9037-18D773D73BB9}" presName="childNode" presStyleLbl="node1" presStyleIdx="1" presStyleCnt="4" custScaleX="100072" custScaleY="63400" custLinFactNeighborX="337" custLinFactNeighborY="-82186">
        <dgm:presLayoutVars>
          <dgm:bulletEnabled val="1"/>
        </dgm:presLayoutVars>
      </dgm:prSet>
      <dgm:spPr/>
    </dgm:pt>
    <dgm:pt modelId="{96BAE441-9641-4A77-8AE9-B896C1C1BBE7}" type="pres">
      <dgm:prSet presAssocID="{FA0E6349-CE35-4348-9FDA-28C61E5B1BF7}" presName="aSpace" presStyleCnt="0"/>
      <dgm:spPr/>
    </dgm:pt>
    <dgm:pt modelId="{039E44B1-6485-4190-9AC5-EF54A93033FE}" type="pres">
      <dgm:prSet presAssocID="{B8DB2E07-9271-4642-885C-7A78DFBADC54}" presName="compNode" presStyleCnt="0"/>
      <dgm:spPr/>
    </dgm:pt>
    <dgm:pt modelId="{4EDA1953-C3F5-48E9-BD4F-D3CB005BCA78}" type="pres">
      <dgm:prSet presAssocID="{B8DB2E07-9271-4642-885C-7A78DFBADC54}" presName="aNode" presStyleLbl="bgShp" presStyleIdx="1" presStyleCnt="3" custScaleX="55632" custLinFactNeighborX="-2940" custLinFactNeighborY="734"/>
      <dgm:spPr/>
    </dgm:pt>
    <dgm:pt modelId="{C7B7A922-82E4-4FF2-81B0-94C6A4A684C1}" type="pres">
      <dgm:prSet presAssocID="{B8DB2E07-9271-4642-885C-7A78DFBADC54}" presName="textNode" presStyleLbl="bgShp" presStyleIdx="1" presStyleCnt="3"/>
      <dgm:spPr/>
    </dgm:pt>
    <dgm:pt modelId="{29BBAE1F-1D89-42DE-8BF9-B00DD2DB64D3}" type="pres">
      <dgm:prSet presAssocID="{B8DB2E07-9271-4642-885C-7A78DFBADC54}" presName="compChildNode" presStyleCnt="0"/>
      <dgm:spPr/>
    </dgm:pt>
    <dgm:pt modelId="{B3EE84BE-8B1F-4860-A2C2-8B1AA2D9CD03}" type="pres">
      <dgm:prSet presAssocID="{B8DB2E07-9271-4642-885C-7A78DFBADC54}" presName="theInnerList" presStyleCnt="0"/>
      <dgm:spPr/>
    </dgm:pt>
    <dgm:pt modelId="{D732A693-9A74-45B3-8609-7300436F34B9}" type="pres">
      <dgm:prSet presAssocID="{B07E1397-B459-40C8-A3D1-C9CCD4F079B1}" presName="childNode" presStyleLbl="node1" presStyleIdx="2" presStyleCnt="4" custScaleX="50670" custScaleY="61208" custLinFactNeighborX="-6762" custLinFactNeighborY="-8211">
        <dgm:presLayoutVars>
          <dgm:bulletEnabled val="1"/>
        </dgm:presLayoutVars>
      </dgm:prSet>
      <dgm:spPr/>
    </dgm:pt>
    <dgm:pt modelId="{271778E4-7E1B-4D79-91B7-3455DCC02EA5}" type="pres">
      <dgm:prSet presAssocID="{B8DB2E07-9271-4642-885C-7A78DFBADC54}" presName="aSpace" presStyleCnt="0"/>
      <dgm:spPr/>
    </dgm:pt>
    <dgm:pt modelId="{6D307745-3721-400F-802D-5C51C4AA7F5D}" type="pres">
      <dgm:prSet presAssocID="{C6AC93B1-BE69-470D-89DB-64B5EFE24475}" presName="compNode" presStyleCnt="0"/>
      <dgm:spPr/>
    </dgm:pt>
    <dgm:pt modelId="{1A714BD2-7EC6-40ED-80C2-5142066C6F1B}" type="pres">
      <dgm:prSet presAssocID="{C6AC93B1-BE69-470D-89DB-64B5EFE24475}" presName="aNode" presStyleLbl="bgShp" presStyleIdx="2" presStyleCnt="3" custScaleX="106960" custScaleY="95389" custLinFactNeighborX="-8241" custLinFactNeighborY="-3454"/>
      <dgm:spPr/>
    </dgm:pt>
    <dgm:pt modelId="{7DBB5129-E7BD-4830-B91D-07D2D1CCE20B}" type="pres">
      <dgm:prSet presAssocID="{C6AC93B1-BE69-470D-89DB-64B5EFE24475}" presName="textNode" presStyleLbl="bgShp" presStyleIdx="2" presStyleCnt="3"/>
      <dgm:spPr/>
    </dgm:pt>
    <dgm:pt modelId="{6B603625-F860-4E11-911E-4424E692AABA}" type="pres">
      <dgm:prSet presAssocID="{C6AC93B1-BE69-470D-89DB-64B5EFE24475}" presName="compChildNode" presStyleCnt="0"/>
      <dgm:spPr/>
    </dgm:pt>
    <dgm:pt modelId="{65D8A193-4BCE-4BF8-9F71-EA97B9C94E62}" type="pres">
      <dgm:prSet presAssocID="{C6AC93B1-BE69-470D-89DB-64B5EFE24475}" presName="theInnerList" presStyleCnt="0"/>
      <dgm:spPr/>
    </dgm:pt>
    <dgm:pt modelId="{98B7E9FF-9F2B-4616-9742-33497D250979}" type="pres">
      <dgm:prSet presAssocID="{60049C42-851F-4EB3-B651-46575C7EB7F5}" presName="childNode" presStyleLbl="node1" presStyleIdx="3" presStyleCnt="4" custScaleX="134113" custScaleY="110945" custLinFactNeighborX="-5916" custLinFactNeighborY="-14626">
        <dgm:presLayoutVars>
          <dgm:bulletEnabled val="1"/>
        </dgm:presLayoutVars>
      </dgm:prSet>
      <dgm:spPr/>
    </dgm:pt>
  </dgm:ptLst>
  <dgm:cxnLst>
    <dgm:cxn modelId="{6947D61C-C56A-4B1A-82C3-EE19AED8052A}" srcId="{FA0E6349-CE35-4348-9FDA-28C61E5B1BF7}" destId="{E43A4341-7AF9-406D-8E15-CB46303A8023}" srcOrd="0" destOrd="0" parTransId="{C29EFA1B-0565-4519-9545-16C372069DBA}" sibTransId="{39723ED5-C0BE-4D5B-84F6-A5F2C9FC7E78}"/>
    <dgm:cxn modelId="{ADC65F70-83C8-4E82-A922-C9B2DFB3C70B}" srcId="{C6AC93B1-BE69-470D-89DB-64B5EFE24475}" destId="{60049C42-851F-4EB3-B651-46575C7EB7F5}" srcOrd="0" destOrd="0" parTransId="{EA1E2A29-AF6D-4ED1-91C0-570FEC7DC43B}" sibTransId="{9695AD23-39EB-4622-988E-D4C0A0CD49E3}"/>
    <dgm:cxn modelId="{237F8775-A933-4CA5-BA61-6813AD17EA0D}" type="presOf" srcId="{71AE4C49-D326-4E57-9037-18D773D73BB9}" destId="{CC76F4A6-B5A0-4F4A-838C-3F2C6DE5032B}" srcOrd="0" destOrd="0" presId="urn:microsoft.com/office/officeart/2005/8/layout/lProcess2"/>
    <dgm:cxn modelId="{EBED4776-1F41-4144-ABE6-CA8AC5335839}" type="presOf" srcId="{C6AC93B1-BE69-470D-89DB-64B5EFE24475}" destId="{1A714BD2-7EC6-40ED-80C2-5142066C6F1B}" srcOrd="0" destOrd="0" presId="urn:microsoft.com/office/officeart/2005/8/layout/lProcess2"/>
    <dgm:cxn modelId="{00650D79-B0CD-445A-9158-36D19447B9FA}" srcId="{8282DE4C-E66E-4AAA-A4D5-D3104B40239F}" destId="{C6AC93B1-BE69-470D-89DB-64B5EFE24475}" srcOrd="2" destOrd="0" parTransId="{4EDC08B1-6526-4035-91DA-CBA4C5A757CB}" sibTransId="{DA666055-FAAB-47FA-AFB4-3683EEDBC2A3}"/>
    <dgm:cxn modelId="{92409680-2EBB-494B-B355-A72413C09717}" srcId="{B8DB2E07-9271-4642-885C-7A78DFBADC54}" destId="{B07E1397-B459-40C8-A3D1-C9CCD4F079B1}" srcOrd="0" destOrd="0" parTransId="{62761C3A-4852-42E1-9F23-F678F0A1325B}" sibTransId="{C5352FEE-93C0-485D-AB4C-C6EF276A5585}"/>
    <dgm:cxn modelId="{0DB88185-AFC5-4661-A143-85C6C1A7C261}" srcId="{8282DE4C-E66E-4AAA-A4D5-D3104B40239F}" destId="{B8DB2E07-9271-4642-885C-7A78DFBADC54}" srcOrd="1" destOrd="0" parTransId="{CA12F397-A064-41E6-89F9-40A3D91F8254}" sibTransId="{BFD3ADB2-A886-4638-ADE1-D9D8A1AF8FA5}"/>
    <dgm:cxn modelId="{989F4596-D3A3-46CE-B649-534BB98B2256}" srcId="{FA0E6349-CE35-4348-9FDA-28C61E5B1BF7}" destId="{71AE4C49-D326-4E57-9037-18D773D73BB9}" srcOrd="1" destOrd="0" parTransId="{D8070320-DF9F-4433-ABE1-A22F62376103}" sibTransId="{66A0C452-7E5C-4CA6-9FAA-3EFE96A64CF8}"/>
    <dgm:cxn modelId="{028CBDA1-B73B-4865-832F-81ECF672BD14}" type="presOf" srcId="{C6AC93B1-BE69-470D-89DB-64B5EFE24475}" destId="{7DBB5129-E7BD-4830-B91D-07D2D1CCE20B}" srcOrd="1" destOrd="0" presId="urn:microsoft.com/office/officeart/2005/8/layout/lProcess2"/>
    <dgm:cxn modelId="{124D83A9-9760-4748-BF73-97A63FC46AD7}" type="presOf" srcId="{FA0E6349-CE35-4348-9FDA-28C61E5B1BF7}" destId="{784E5B35-287B-4746-B865-9C8DFD893B42}" srcOrd="1" destOrd="0" presId="urn:microsoft.com/office/officeart/2005/8/layout/lProcess2"/>
    <dgm:cxn modelId="{3FD2B4A9-54F2-471B-9785-A31F4C3229AB}" type="presOf" srcId="{8282DE4C-E66E-4AAA-A4D5-D3104B40239F}" destId="{D2986898-70ED-435F-AF85-380292F3219B}" srcOrd="0" destOrd="0" presId="urn:microsoft.com/office/officeart/2005/8/layout/lProcess2"/>
    <dgm:cxn modelId="{49DA5AAC-2251-422F-8219-154D6CABDA84}" type="presOf" srcId="{60049C42-851F-4EB3-B651-46575C7EB7F5}" destId="{98B7E9FF-9F2B-4616-9742-33497D250979}" srcOrd="0" destOrd="0" presId="urn:microsoft.com/office/officeart/2005/8/layout/lProcess2"/>
    <dgm:cxn modelId="{7B5210B5-E8E6-421F-8075-4854650F001F}" type="presOf" srcId="{B07E1397-B459-40C8-A3D1-C9CCD4F079B1}" destId="{D732A693-9A74-45B3-8609-7300436F34B9}" srcOrd="0" destOrd="0" presId="urn:microsoft.com/office/officeart/2005/8/layout/lProcess2"/>
    <dgm:cxn modelId="{9BACE0BB-E0A3-4084-8CA0-D73C42549F97}" srcId="{8282DE4C-E66E-4AAA-A4D5-D3104B40239F}" destId="{FA0E6349-CE35-4348-9FDA-28C61E5B1BF7}" srcOrd="0" destOrd="0" parTransId="{4B6DA07B-A037-41E0-B999-F9C338C51711}" sibTransId="{D0CFBF79-83AA-4984-9438-31709F15EC40}"/>
    <dgm:cxn modelId="{DFC7F2BD-5C2B-42C6-B4F1-96325DCB455C}" type="presOf" srcId="{B8DB2E07-9271-4642-885C-7A78DFBADC54}" destId="{4EDA1953-C3F5-48E9-BD4F-D3CB005BCA78}" srcOrd="0" destOrd="0" presId="urn:microsoft.com/office/officeart/2005/8/layout/lProcess2"/>
    <dgm:cxn modelId="{73B996D0-1AB9-407E-A10D-8B3E2BC1EF93}" type="presOf" srcId="{E43A4341-7AF9-406D-8E15-CB46303A8023}" destId="{CF54A4B0-4816-4C53-81C5-E5239190073D}" srcOrd="0" destOrd="0" presId="urn:microsoft.com/office/officeart/2005/8/layout/lProcess2"/>
    <dgm:cxn modelId="{ABC3F3DE-2F0D-4625-B9D3-C203DEEB116F}" type="presOf" srcId="{FA0E6349-CE35-4348-9FDA-28C61E5B1BF7}" destId="{3B3C9E4D-198E-42B4-9EAB-731585F9746B}" srcOrd="0" destOrd="0" presId="urn:microsoft.com/office/officeart/2005/8/layout/lProcess2"/>
    <dgm:cxn modelId="{20B036EE-3C97-4078-9819-F95F2D2C4E56}" type="presOf" srcId="{B8DB2E07-9271-4642-885C-7A78DFBADC54}" destId="{C7B7A922-82E4-4FF2-81B0-94C6A4A684C1}" srcOrd="1" destOrd="0" presId="urn:microsoft.com/office/officeart/2005/8/layout/lProcess2"/>
    <dgm:cxn modelId="{8C7CA0D0-2B4F-4093-B020-E6F5C1607503}" type="presParOf" srcId="{D2986898-70ED-435F-AF85-380292F3219B}" destId="{10F640D2-2DB6-4F9A-B453-2B17549C40EF}" srcOrd="0" destOrd="0" presId="urn:microsoft.com/office/officeart/2005/8/layout/lProcess2"/>
    <dgm:cxn modelId="{C0A39C8B-DB67-4727-A525-CCEFAE95B700}" type="presParOf" srcId="{10F640D2-2DB6-4F9A-B453-2B17549C40EF}" destId="{3B3C9E4D-198E-42B4-9EAB-731585F9746B}" srcOrd="0" destOrd="0" presId="urn:microsoft.com/office/officeart/2005/8/layout/lProcess2"/>
    <dgm:cxn modelId="{C4D32AA0-1D92-4E8D-A97A-4F848898AD23}" type="presParOf" srcId="{10F640D2-2DB6-4F9A-B453-2B17549C40EF}" destId="{784E5B35-287B-4746-B865-9C8DFD893B42}" srcOrd="1" destOrd="0" presId="urn:microsoft.com/office/officeart/2005/8/layout/lProcess2"/>
    <dgm:cxn modelId="{BB293682-3DDB-4F70-B5F5-2A8D57F0F509}" type="presParOf" srcId="{10F640D2-2DB6-4F9A-B453-2B17549C40EF}" destId="{5BEBD013-1141-42BA-8EDA-AC3A201C61E9}" srcOrd="2" destOrd="0" presId="urn:microsoft.com/office/officeart/2005/8/layout/lProcess2"/>
    <dgm:cxn modelId="{D020C4C4-7D5B-4247-9131-47C07AD24A25}" type="presParOf" srcId="{5BEBD013-1141-42BA-8EDA-AC3A201C61E9}" destId="{D3F5CADA-7E32-449A-A141-75B14B8A7926}" srcOrd="0" destOrd="0" presId="urn:microsoft.com/office/officeart/2005/8/layout/lProcess2"/>
    <dgm:cxn modelId="{4F252417-471A-4E02-868A-3DEEECDF4431}" type="presParOf" srcId="{D3F5CADA-7E32-449A-A141-75B14B8A7926}" destId="{CF54A4B0-4816-4C53-81C5-E5239190073D}" srcOrd="0" destOrd="0" presId="urn:microsoft.com/office/officeart/2005/8/layout/lProcess2"/>
    <dgm:cxn modelId="{F3FE05F0-997F-45A9-9B11-75EFFB0D3CD3}" type="presParOf" srcId="{D3F5CADA-7E32-449A-A141-75B14B8A7926}" destId="{1C7391F2-3FDC-42F9-B68D-7E437F2D567D}" srcOrd="1" destOrd="0" presId="urn:microsoft.com/office/officeart/2005/8/layout/lProcess2"/>
    <dgm:cxn modelId="{8A259719-6324-490C-8180-56A0B204B589}" type="presParOf" srcId="{D3F5CADA-7E32-449A-A141-75B14B8A7926}" destId="{CC76F4A6-B5A0-4F4A-838C-3F2C6DE5032B}" srcOrd="2" destOrd="0" presId="urn:microsoft.com/office/officeart/2005/8/layout/lProcess2"/>
    <dgm:cxn modelId="{C1B59AD6-276D-43F9-BBD4-3762DC8A1FB6}" type="presParOf" srcId="{D2986898-70ED-435F-AF85-380292F3219B}" destId="{96BAE441-9641-4A77-8AE9-B896C1C1BBE7}" srcOrd="1" destOrd="0" presId="urn:microsoft.com/office/officeart/2005/8/layout/lProcess2"/>
    <dgm:cxn modelId="{7238B4EB-B0ED-4F7C-81E2-655F6FF9E2FC}" type="presParOf" srcId="{D2986898-70ED-435F-AF85-380292F3219B}" destId="{039E44B1-6485-4190-9AC5-EF54A93033FE}" srcOrd="2" destOrd="0" presId="urn:microsoft.com/office/officeart/2005/8/layout/lProcess2"/>
    <dgm:cxn modelId="{461775CA-4DEA-48BB-B4FB-8E3F21787B32}" type="presParOf" srcId="{039E44B1-6485-4190-9AC5-EF54A93033FE}" destId="{4EDA1953-C3F5-48E9-BD4F-D3CB005BCA78}" srcOrd="0" destOrd="0" presId="urn:microsoft.com/office/officeart/2005/8/layout/lProcess2"/>
    <dgm:cxn modelId="{D0FECA8C-9CFF-4044-B8B9-6F5D0FB05FFC}" type="presParOf" srcId="{039E44B1-6485-4190-9AC5-EF54A93033FE}" destId="{C7B7A922-82E4-4FF2-81B0-94C6A4A684C1}" srcOrd="1" destOrd="0" presId="urn:microsoft.com/office/officeart/2005/8/layout/lProcess2"/>
    <dgm:cxn modelId="{57939BB7-B88C-4B7F-9240-57467CA8604E}" type="presParOf" srcId="{039E44B1-6485-4190-9AC5-EF54A93033FE}" destId="{29BBAE1F-1D89-42DE-8BF9-B00DD2DB64D3}" srcOrd="2" destOrd="0" presId="urn:microsoft.com/office/officeart/2005/8/layout/lProcess2"/>
    <dgm:cxn modelId="{8D5CB7F5-BBC2-4D1C-B6C7-832BFCC5C89C}" type="presParOf" srcId="{29BBAE1F-1D89-42DE-8BF9-B00DD2DB64D3}" destId="{B3EE84BE-8B1F-4860-A2C2-8B1AA2D9CD03}" srcOrd="0" destOrd="0" presId="urn:microsoft.com/office/officeart/2005/8/layout/lProcess2"/>
    <dgm:cxn modelId="{B6802B13-04F3-477F-89F6-48F9B53DF363}" type="presParOf" srcId="{B3EE84BE-8B1F-4860-A2C2-8B1AA2D9CD03}" destId="{D732A693-9A74-45B3-8609-7300436F34B9}" srcOrd="0" destOrd="0" presId="urn:microsoft.com/office/officeart/2005/8/layout/lProcess2"/>
    <dgm:cxn modelId="{5B292431-5C49-4BB8-962B-E5044957F866}" type="presParOf" srcId="{D2986898-70ED-435F-AF85-380292F3219B}" destId="{271778E4-7E1B-4D79-91B7-3455DCC02EA5}" srcOrd="3" destOrd="0" presId="urn:microsoft.com/office/officeart/2005/8/layout/lProcess2"/>
    <dgm:cxn modelId="{FC6D7C32-1200-4DDC-9D5A-0F1C1787A346}" type="presParOf" srcId="{D2986898-70ED-435F-AF85-380292F3219B}" destId="{6D307745-3721-400F-802D-5C51C4AA7F5D}" srcOrd="4" destOrd="0" presId="urn:microsoft.com/office/officeart/2005/8/layout/lProcess2"/>
    <dgm:cxn modelId="{93BD8E67-F9AC-4F68-A10D-1158B8F970A1}" type="presParOf" srcId="{6D307745-3721-400F-802D-5C51C4AA7F5D}" destId="{1A714BD2-7EC6-40ED-80C2-5142066C6F1B}" srcOrd="0" destOrd="0" presId="urn:microsoft.com/office/officeart/2005/8/layout/lProcess2"/>
    <dgm:cxn modelId="{101861E5-FF9E-40F2-8743-8EA6BAFA37FC}" type="presParOf" srcId="{6D307745-3721-400F-802D-5C51C4AA7F5D}" destId="{7DBB5129-E7BD-4830-B91D-07D2D1CCE20B}" srcOrd="1" destOrd="0" presId="urn:microsoft.com/office/officeart/2005/8/layout/lProcess2"/>
    <dgm:cxn modelId="{07C1A45F-98C6-4C8F-A4AA-5C3930EB5A15}" type="presParOf" srcId="{6D307745-3721-400F-802D-5C51C4AA7F5D}" destId="{6B603625-F860-4E11-911E-4424E692AABA}" srcOrd="2" destOrd="0" presId="urn:microsoft.com/office/officeart/2005/8/layout/lProcess2"/>
    <dgm:cxn modelId="{EEB40EB5-EF6A-49DF-B8E2-FBCE71FE6F94}" type="presParOf" srcId="{6B603625-F860-4E11-911E-4424E692AABA}" destId="{65D8A193-4BCE-4BF8-9F71-EA97B9C94E62}" srcOrd="0" destOrd="0" presId="urn:microsoft.com/office/officeart/2005/8/layout/lProcess2"/>
    <dgm:cxn modelId="{B300C367-A281-4913-A455-AE0379EB4293}" type="presParOf" srcId="{65D8A193-4BCE-4BF8-9F71-EA97B9C94E62}" destId="{98B7E9FF-9F2B-4616-9742-33497D250979}" srcOrd="0" destOrd="0" presId="urn:microsoft.com/office/officeart/2005/8/layout/lProcess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88BAD01-E570-42DD-BABD-A05AE66A5568}"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ru-RU"/>
        </a:p>
      </dgm:t>
    </dgm:pt>
    <dgm:pt modelId="{DA733088-1A8E-4D70-ACFE-966360B18A9A}">
      <dgm:prSet phldrT="[Текст]"/>
      <dgm:spPr>
        <a:ln>
          <a:noFill/>
        </a:ln>
        <a:effectLst>
          <a:outerShdw blurRad="225425" dist="50800" dir="5220000" algn="ctr">
            <a:srgbClr val="000000">
              <a:alpha val="33000"/>
            </a:srgbClr>
          </a:outerShdw>
        </a:effectLst>
      </dgm:spPr>
      <dgm:t>
        <a:bodyPr/>
        <a:lstStyle/>
        <a:p>
          <a:r>
            <a:rPr lang="ru-RU" b="1" dirty="0" err="1"/>
            <a:t>კომიტეტში</a:t>
          </a:r>
          <a:r>
            <a:rPr lang="ru-RU" b="1" dirty="0"/>
            <a:t> </a:t>
          </a:r>
          <a:r>
            <a:rPr lang="ru-RU" b="1" dirty="0" err="1"/>
            <a:t>შემოსული</a:t>
          </a:r>
          <a:r>
            <a:rPr lang="ru-RU" b="1" dirty="0"/>
            <a:t>   </a:t>
          </a:r>
          <a:r>
            <a:rPr lang="ru-RU" b="1" dirty="0" err="1"/>
            <a:t>და</a:t>
          </a:r>
          <a:r>
            <a:rPr lang="ru-RU" b="1" dirty="0"/>
            <a:t> </a:t>
          </a:r>
          <a:r>
            <a:rPr lang="ru-RU" b="1" dirty="0" err="1"/>
            <a:t>გასული</a:t>
          </a:r>
          <a:r>
            <a:rPr lang="ru-RU" b="1" dirty="0"/>
            <a:t> </a:t>
          </a:r>
          <a:r>
            <a:rPr lang="ru-RU" b="1" dirty="0" err="1"/>
            <a:t>კორესპოდენციის</a:t>
          </a:r>
          <a:r>
            <a:rPr lang="ru-RU" b="1" dirty="0"/>
            <a:t> </a:t>
          </a:r>
          <a:r>
            <a:rPr lang="ka-GE" b="1" dirty="0"/>
            <a:t>რაოდენობა</a:t>
          </a:r>
          <a:endParaRPr lang="ru-RU" dirty="0"/>
        </a:p>
      </dgm:t>
    </dgm:pt>
    <dgm:pt modelId="{5262833E-DD27-4BA3-8F4E-ECDBE0364306}" type="parTrans" cxnId="{DF67A823-B054-4191-8CB8-76C96E4BAA25}">
      <dgm:prSet/>
      <dgm:spPr/>
      <dgm:t>
        <a:bodyPr/>
        <a:lstStyle/>
        <a:p>
          <a:endParaRPr lang="ru-RU"/>
        </a:p>
      </dgm:t>
    </dgm:pt>
    <dgm:pt modelId="{1D03D086-3CAD-4F6C-9CED-6835E6F5E3DB}" type="sibTrans" cxnId="{DF67A823-B054-4191-8CB8-76C96E4BAA25}">
      <dgm:prSet/>
      <dgm:spPr/>
      <dgm:t>
        <a:bodyPr/>
        <a:lstStyle/>
        <a:p>
          <a:endParaRPr lang="ru-RU"/>
        </a:p>
      </dgm:t>
    </dgm:pt>
    <dgm:pt modelId="{443F1CAE-CF5B-435E-9BBA-1ECB72BCEA66}">
      <dgm:prSet phldrT="[Текст]"/>
      <dgm:spPr>
        <a:ln>
          <a:no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dgm:spPr>
      <dgm:t>
        <a:bodyPr/>
        <a:lstStyle/>
        <a:p>
          <a:r>
            <a:rPr lang="ka-GE" dirty="0"/>
            <a:t>გასული 163</a:t>
          </a:r>
          <a:endParaRPr lang="ru-RU" dirty="0"/>
        </a:p>
      </dgm:t>
    </dgm:pt>
    <dgm:pt modelId="{7B6DA505-38E8-4DBF-A3CE-A8977591DCAE}" type="parTrans" cxnId="{A3AD3B63-8566-4629-9989-60F78F87F9CF}">
      <dgm:prSet/>
      <dgm:spPr/>
      <dgm:t>
        <a:bodyPr/>
        <a:lstStyle/>
        <a:p>
          <a:endParaRPr lang="ru-RU"/>
        </a:p>
      </dgm:t>
    </dgm:pt>
    <dgm:pt modelId="{F50C9821-5C2D-4199-B805-A193DC1AC8A0}" type="sibTrans" cxnId="{A3AD3B63-8566-4629-9989-60F78F87F9CF}">
      <dgm:prSet/>
      <dgm:spPr/>
      <dgm:t>
        <a:bodyPr/>
        <a:lstStyle/>
        <a:p>
          <a:endParaRPr lang="ru-RU"/>
        </a:p>
      </dgm:t>
    </dgm:pt>
    <dgm:pt modelId="{A7F7088B-51EA-45E3-9F71-ED99DB7C2AC5}">
      <dgm:prSet phldrT="[Текст]"/>
      <dgm:spPr>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dgm:spPr>
      <dgm:t>
        <a:bodyPr/>
        <a:lstStyle/>
        <a:p>
          <a:r>
            <a:rPr lang="ka-GE" dirty="0"/>
            <a:t>შემოსული</a:t>
          </a:r>
        </a:p>
        <a:p>
          <a:r>
            <a:rPr lang="ka-GE" dirty="0"/>
            <a:t>638</a:t>
          </a:r>
          <a:endParaRPr lang="ru-RU" dirty="0"/>
        </a:p>
      </dgm:t>
    </dgm:pt>
    <dgm:pt modelId="{84134A45-E313-4ECC-B151-CC931FDD5E75}" type="parTrans" cxnId="{D2512F7F-ADF7-41B8-B0F8-AEDAA65F0DBE}">
      <dgm:prSet/>
      <dgm:spPr/>
      <dgm:t>
        <a:bodyPr/>
        <a:lstStyle/>
        <a:p>
          <a:endParaRPr lang="ru-RU"/>
        </a:p>
      </dgm:t>
    </dgm:pt>
    <dgm:pt modelId="{A7DC113A-0551-4408-9FAE-395E704C5C7F}" type="sibTrans" cxnId="{D2512F7F-ADF7-41B8-B0F8-AEDAA65F0DBE}">
      <dgm:prSet/>
      <dgm:spPr/>
      <dgm:t>
        <a:bodyPr/>
        <a:lstStyle/>
        <a:p>
          <a:endParaRPr lang="ru-RU"/>
        </a:p>
      </dgm:t>
    </dgm:pt>
    <dgm:pt modelId="{F4ED8287-3985-4978-BD49-A5227190436A}" type="pres">
      <dgm:prSet presAssocID="{988BAD01-E570-42DD-BABD-A05AE66A5568}" presName="Name0" presStyleCnt="0">
        <dgm:presLayoutVars>
          <dgm:dir/>
          <dgm:resizeHandles val="exact"/>
        </dgm:presLayoutVars>
      </dgm:prSet>
      <dgm:spPr/>
    </dgm:pt>
    <dgm:pt modelId="{5E37713B-875A-483D-B196-2F512803838E}" type="pres">
      <dgm:prSet presAssocID="{DA733088-1A8E-4D70-ACFE-966360B18A9A}" presName="node" presStyleLbl="node1" presStyleIdx="0" presStyleCnt="3" custScaleX="236196">
        <dgm:presLayoutVars>
          <dgm:bulletEnabled val="1"/>
        </dgm:presLayoutVars>
      </dgm:prSet>
      <dgm:spPr/>
    </dgm:pt>
    <dgm:pt modelId="{43A87459-DFE3-407B-88EA-CAD18C86CD99}" type="pres">
      <dgm:prSet presAssocID="{1D03D086-3CAD-4F6C-9CED-6835E6F5E3DB}" presName="sibTrans" presStyleLbl="sibTrans2D1" presStyleIdx="0" presStyleCnt="3"/>
      <dgm:spPr/>
    </dgm:pt>
    <dgm:pt modelId="{43FBE622-52C5-4FDA-81D4-F0BA5BED7033}" type="pres">
      <dgm:prSet presAssocID="{1D03D086-3CAD-4F6C-9CED-6835E6F5E3DB}" presName="connectorText" presStyleLbl="sibTrans2D1" presStyleIdx="0" presStyleCnt="3"/>
      <dgm:spPr/>
    </dgm:pt>
    <dgm:pt modelId="{547D9941-3CB7-40F9-B8DB-91E701ECFE13}" type="pres">
      <dgm:prSet presAssocID="{443F1CAE-CF5B-435E-9BBA-1ECB72BCEA66}" presName="node" presStyleLbl="node1" presStyleIdx="1" presStyleCnt="3">
        <dgm:presLayoutVars>
          <dgm:bulletEnabled val="1"/>
        </dgm:presLayoutVars>
      </dgm:prSet>
      <dgm:spPr/>
    </dgm:pt>
    <dgm:pt modelId="{3E5B9B65-7B39-4741-87C4-B21CBE6C9BB1}" type="pres">
      <dgm:prSet presAssocID="{F50C9821-5C2D-4199-B805-A193DC1AC8A0}" presName="sibTrans" presStyleLbl="sibTrans2D1" presStyleIdx="1" presStyleCnt="3"/>
      <dgm:spPr/>
    </dgm:pt>
    <dgm:pt modelId="{DE0532A8-6C96-45F7-8C92-05AFE6C22356}" type="pres">
      <dgm:prSet presAssocID="{F50C9821-5C2D-4199-B805-A193DC1AC8A0}" presName="connectorText" presStyleLbl="sibTrans2D1" presStyleIdx="1" presStyleCnt="3"/>
      <dgm:spPr/>
    </dgm:pt>
    <dgm:pt modelId="{56AFB4C5-3DC9-4B85-BA06-5027EB75DB23}" type="pres">
      <dgm:prSet presAssocID="{A7F7088B-51EA-45E3-9F71-ED99DB7C2AC5}" presName="node" presStyleLbl="node1" presStyleIdx="2" presStyleCnt="3" custRadScaleRad="103208" custRadScaleInc="-794">
        <dgm:presLayoutVars>
          <dgm:bulletEnabled val="1"/>
        </dgm:presLayoutVars>
      </dgm:prSet>
      <dgm:spPr/>
    </dgm:pt>
    <dgm:pt modelId="{96251063-C35C-4AD7-B936-19A10A05A363}" type="pres">
      <dgm:prSet presAssocID="{A7DC113A-0551-4408-9FAE-395E704C5C7F}" presName="sibTrans" presStyleLbl="sibTrans2D1" presStyleIdx="2" presStyleCnt="3"/>
      <dgm:spPr/>
    </dgm:pt>
    <dgm:pt modelId="{D863948E-A476-48A8-BC83-DCA92BA160A6}" type="pres">
      <dgm:prSet presAssocID="{A7DC113A-0551-4408-9FAE-395E704C5C7F}" presName="connectorText" presStyleLbl="sibTrans2D1" presStyleIdx="2" presStyleCnt="3"/>
      <dgm:spPr/>
    </dgm:pt>
  </dgm:ptLst>
  <dgm:cxnLst>
    <dgm:cxn modelId="{DF67A823-B054-4191-8CB8-76C96E4BAA25}" srcId="{988BAD01-E570-42DD-BABD-A05AE66A5568}" destId="{DA733088-1A8E-4D70-ACFE-966360B18A9A}" srcOrd="0" destOrd="0" parTransId="{5262833E-DD27-4BA3-8F4E-ECDBE0364306}" sibTransId="{1D03D086-3CAD-4F6C-9CED-6835E6F5E3DB}"/>
    <dgm:cxn modelId="{9CE0FB28-EF7D-4C73-B3C4-50A8FFEE687D}" type="presOf" srcId="{F50C9821-5C2D-4199-B805-A193DC1AC8A0}" destId="{3E5B9B65-7B39-4741-87C4-B21CBE6C9BB1}" srcOrd="0" destOrd="0" presId="urn:microsoft.com/office/officeart/2005/8/layout/cycle7"/>
    <dgm:cxn modelId="{6EA0B63B-3C08-4FF1-9FF8-7342E5FEC141}" type="presOf" srcId="{988BAD01-E570-42DD-BABD-A05AE66A5568}" destId="{F4ED8287-3985-4978-BD49-A5227190436A}" srcOrd="0" destOrd="0" presId="urn:microsoft.com/office/officeart/2005/8/layout/cycle7"/>
    <dgm:cxn modelId="{A3AD3B63-8566-4629-9989-60F78F87F9CF}" srcId="{988BAD01-E570-42DD-BABD-A05AE66A5568}" destId="{443F1CAE-CF5B-435E-9BBA-1ECB72BCEA66}" srcOrd="1" destOrd="0" parTransId="{7B6DA505-38E8-4DBF-A3CE-A8977591DCAE}" sibTransId="{F50C9821-5C2D-4199-B805-A193DC1AC8A0}"/>
    <dgm:cxn modelId="{D395A972-0E06-46F9-9F30-AA47849142F1}" type="presOf" srcId="{1D03D086-3CAD-4F6C-9CED-6835E6F5E3DB}" destId="{43A87459-DFE3-407B-88EA-CAD18C86CD99}" srcOrd="0" destOrd="0" presId="urn:microsoft.com/office/officeart/2005/8/layout/cycle7"/>
    <dgm:cxn modelId="{A0D3CD57-860F-4047-B5EE-E83789F03872}" type="presOf" srcId="{DA733088-1A8E-4D70-ACFE-966360B18A9A}" destId="{5E37713B-875A-483D-B196-2F512803838E}" srcOrd="0" destOrd="0" presId="urn:microsoft.com/office/officeart/2005/8/layout/cycle7"/>
    <dgm:cxn modelId="{D2512F7F-ADF7-41B8-B0F8-AEDAA65F0DBE}" srcId="{988BAD01-E570-42DD-BABD-A05AE66A5568}" destId="{A7F7088B-51EA-45E3-9F71-ED99DB7C2AC5}" srcOrd="2" destOrd="0" parTransId="{84134A45-E313-4ECC-B151-CC931FDD5E75}" sibTransId="{A7DC113A-0551-4408-9FAE-395E704C5C7F}"/>
    <dgm:cxn modelId="{8392B586-C8CD-4C43-ABFF-61D4C01E7477}" type="presOf" srcId="{443F1CAE-CF5B-435E-9BBA-1ECB72BCEA66}" destId="{547D9941-3CB7-40F9-B8DB-91E701ECFE13}" srcOrd="0" destOrd="0" presId="urn:microsoft.com/office/officeart/2005/8/layout/cycle7"/>
    <dgm:cxn modelId="{593DE89C-CFE8-4F7A-93AA-E353789F433D}" type="presOf" srcId="{A7DC113A-0551-4408-9FAE-395E704C5C7F}" destId="{96251063-C35C-4AD7-B936-19A10A05A363}" srcOrd="0" destOrd="0" presId="urn:microsoft.com/office/officeart/2005/8/layout/cycle7"/>
    <dgm:cxn modelId="{68AD09B0-78F3-468B-AE3E-089B29398290}" type="presOf" srcId="{A7DC113A-0551-4408-9FAE-395E704C5C7F}" destId="{D863948E-A476-48A8-BC83-DCA92BA160A6}" srcOrd="1" destOrd="0" presId="urn:microsoft.com/office/officeart/2005/8/layout/cycle7"/>
    <dgm:cxn modelId="{7CBBD2B6-B3D3-4B52-903E-7D49972D2CF0}" type="presOf" srcId="{1D03D086-3CAD-4F6C-9CED-6835E6F5E3DB}" destId="{43FBE622-52C5-4FDA-81D4-F0BA5BED7033}" srcOrd="1" destOrd="0" presId="urn:microsoft.com/office/officeart/2005/8/layout/cycle7"/>
    <dgm:cxn modelId="{DDD301B9-24C3-4B7E-970C-EF463F38FB38}" type="presOf" srcId="{F50C9821-5C2D-4199-B805-A193DC1AC8A0}" destId="{DE0532A8-6C96-45F7-8C92-05AFE6C22356}" srcOrd="1" destOrd="0" presId="urn:microsoft.com/office/officeart/2005/8/layout/cycle7"/>
    <dgm:cxn modelId="{DD27A2F8-8BF7-47E0-BD2C-E0714AD243C0}" type="presOf" srcId="{A7F7088B-51EA-45E3-9F71-ED99DB7C2AC5}" destId="{56AFB4C5-3DC9-4B85-BA06-5027EB75DB23}" srcOrd="0" destOrd="0" presId="urn:microsoft.com/office/officeart/2005/8/layout/cycle7"/>
    <dgm:cxn modelId="{767ACC0E-B819-48E0-AFCF-7AA43E3EFAE6}" type="presParOf" srcId="{F4ED8287-3985-4978-BD49-A5227190436A}" destId="{5E37713B-875A-483D-B196-2F512803838E}" srcOrd="0" destOrd="0" presId="urn:microsoft.com/office/officeart/2005/8/layout/cycle7"/>
    <dgm:cxn modelId="{134DD998-D45A-4FA3-99F2-309F7BB9AC34}" type="presParOf" srcId="{F4ED8287-3985-4978-BD49-A5227190436A}" destId="{43A87459-DFE3-407B-88EA-CAD18C86CD99}" srcOrd="1" destOrd="0" presId="urn:microsoft.com/office/officeart/2005/8/layout/cycle7"/>
    <dgm:cxn modelId="{05F6918B-BE00-419F-A0EA-65177286D135}" type="presParOf" srcId="{43A87459-DFE3-407B-88EA-CAD18C86CD99}" destId="{43FBE622-52C5-4FDA-81D4-F0BA5BED7033}" srcOrd="0" destOrd="0" presId="urn:microsoft.com/office/officeart/2005/8/layout/cycle7"/>
    <dgm:cxn modelId="{62EFF366-482D-4BCC-9887-BA46D2D213CA}" type="presParOf" srcId="{F4ED8287-3985-4978-BD49-A5227190436A}" destId="{547D9941-3CB7-40F9-B8DB-91E701ECFE13}" srcOrd="2" destOrd="0" presId="urn:microsoft.com/office/officeart/2005/8/layout/cycle7"/>
    <dgm:cxn modelId="{9C54E9F0-A91C-4496-BEA1-59A50B6650C5}" type="presParOf" srcId="{F4ED8287-3985-4978-BD49-A5227190436A}" destId="{3E5B9B65-7B39-4741-87C4-B21CBE6C9BB1}" srcOrd="3" destOrd="0" presId="urn:microsoft.com/office/officeart/2005/8/layout/cycle7"/>
    <dgm:cxn modelId="{B06B291F-2F7C-48CF-AEFD-C881118DA4C1}" type="presParOf" srcId="{3E5B9B65-7B39-4741-87C4-B21CBE6C9BB1}" destId="{DE0532A8-6C96-45F7-8C92-05AFE6C22356}" srcOrd="0" destOrd="0" presId="urn:microsoft.com/office/officeart/2005/8/layout/cycle7"/>
    <dgm:cxn modelId="{1722E06A-D357-421D-94BC-E5FE78420C3D}" type="presParOf" srcId="{F4ED8287-3985-4978-BD49-A5227190436A}" destId="{56AFB4C5-3DC9-4B85-BA06-5027EB75DB23}" srcOrd="4" destOrd="0" presId="urn:microsoft.com/office/officeart/2005/8/layout/cycle7"/>
    <dgm:cxn modelId="{7E511705-926E-4CFA-A11D-0714C08D3A93}" type="presParOf" srcId="{F4ED8287-3985-4978-BD49-A5227190436A}" destId="{96251063-C35C-4AD7-B936-19A10A05A363}" srcOrd="5" destOrd="0" presId="urn:microsoft.com/office/officeart/2005/8/layout/cycle7"/>
    <dgm:cxn modelId="{A60A7C59-06EC-40EA-A170-278868F62163}" type="presParOf" srcId="{96251063-C35C-4AD7-B936-19A10A05A363}" destId="{D863948E-A476-48A8-BC83-DCA92BA160A6}"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39DDA6-9F5C-4021-AC82-E544430A55FA}">
      <dsp:nvSpPr>
        <dsp:cNvPr id="0" name=""/>
        <dsp:cNvSpPr/>
      </dsp:nvSpPr>
      <dsp:spPr>
        <a:xfrm>
          <a:off x="4524" y="1133928"/>
          <a:ext cx="2230601" cy="1330984"/>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8A5021-AD94-47F3-9D37-A28706D30310}">
      <dsp:nvSpPr>
        <dsp:cNvPr id="0" name=""/>
        <dsp:cNvSpPr/>
      </dsp:nvSpPr>
      <dsp:spPr>
        <a:xfrm>
          <a:off x="231474" y="1349530"/>
          <a:ext cx="2230601" cy="1330984"/>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ru-RU" sz="1600" b="1" kern="1200"/>
            <a:t>კანონშემოქმედებითი </a:t>
          </a:r>
          <a:r>
            <a:rPr lang="ru-RU" sz="1600" b="1" kern="1200" err="1"/>
            <a:t>საქმიანობის</a:t>
          </a:r>
          <a:r>
            <a:rPr lang="ru-RU" sz="1600" b="1" kern="1200"/>
            <a:t> გაუმჯობესებ</a:t>
          </a:r>
          <a:r>
            <a:rPr lang="ka-GE" sz="1600" b="1" kern="1200" dirty="0"/>
            <a:t>ა</a:t>
          </a:r>
          <a:endParaRPr lang="en-US" sz="1600" kern="1200"/>
        </a:p>
      </dsp:txBody>
      <dsp:txXfrm>
        <a:off x="270457" y="1388513"/>
        <a:ext cx="2152635" cy="1253018"/>
      </dsp:txXfrm>
    </dsp:sp>
    <dsp:sp modelId="{A38DC208-C2DE-4E6F-AB9B-77508166FD25}">
      <dsp:nvSpPr>
        <dsp:cNvPr id="0" name=""/>
        <dsp:cNvSpPr/>
      </dsp:nvSpPr>
      <dsp:spPr>
        <a:xfrm>
          <a:off x="2689024" y="1133928"/>
          <a:ext cx="2473561" cy="144084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B7CA363-2814-4586-9D03-E68DE78EBC0F}">
      <dsp:nvSpPr>
        <dsp:cNvPr id="0" name=""/>
        <dsp:cNvSpPr/>
      </dsp:nvSpPr>
      <dsp:spPr>
        <a:xfrm>
          <a:off x="2915974" y="1349530"/>
          <a:ext cx="2473561" cy="1440841"/>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ru-RU" sz="1600" b="1" kern="1200" dirty="0" err="1"/>
            <a:t>საზედამხედველო</a:t>
          </a:r>
          <a:r>
            <a:rPr lang="ru-RU" sz="1600" b="1" kern="1200" dirty="0"/>
            <a:t>/</a:t>
          </a:r>
          <a:r>
            <a:rPr lang="ru-RU" sz="1600" b="1" kern="1200" dirty="0" err="1"/>
            <a:t>საკონტროლო</a:t>
          </a:r>
          <a:r>
            <a:rPr lang="ru-RU" sz="1600" b="1" kern="1200" dirty="0"/>
            <a:t> </a:t>
          </a:r>
          <a:r>
            <a:rPr lang="ru-RU" sz="1600" b="1" kern="1200" dirty="0" err="1"/>
            <a:t>სა</a:t>
          </a:r>
          <a:r>
            <a:rPr lang="ka-GE" sz="1600" b="1" kern="1200" dirty="0"/>
            <a:t>ქ</a:t>
          </a:r>
          <a:r>
            <a:rPr lang="ru-RU" sz="1600" b="1" kern="1200" dirty="0" err="1"/>
            <a:t>მიანობის</a:t>
          </a:r>
          <a:r>
            <a:rPr lang="ru-RU" sz="1600" b="1" kern="1200" dirty="0"/>
            <a:t> </a:t>
          </a:r>
          <a:r>
            <a:rPr lang="ru-RU" sz="1600" b="1" kern="1200" dirty="0" err="1"/>
            <a:t>გაძლიერება</a:t>
          </a:r>
          <a:endParaRPr lang="en-US" sz="1600" kern="1200" dirty="0"/>
        </a:p>
      </dsp:txBody>
      <dsp:txXfrm>
        <a:off x="2958175" y="1391731"/>
        <a:ext cx="2389159" cy="1356439"/>
      </dsp:txXfrm>
    </dsp:sp>
    <dsp:sp modelId="{70B6F8CE-947E-4947-BB60-519C4B4A5586}">
      <dsp:nvSpPr>
        <dsp:cNvPr id="0" name=""/>
        <dsp:cNvSpPr/>
      </dsp:nvSpPr>
      <dsp:spPr>
        <a:xfrm>
          <a:off x="5616485" y="1133928"/>
          <a:ext cx="2417861" cy="1383552"/>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8C2A6A-E672-410C-ACB0-6DED06AE3960}">
      <dsp:nvSpPr>
        <dsp:cNvPr id="0" name=""/>
        <dsp:cNvSpPr/>
      </dsp:nvSpPr>
      <dsp:spPr>
        <a:xfrm>
          <a:off x="5843434" y="1349530"/>
          <a:ext cx="2417861" cy="1383552"/>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ru-RU" sz="1600" b="1" kern="1200"/>
            <a:t>საზოგადოებასთან ეფექტიანი კომუნიკაცია და ანგარიშვალდებულების უზრუნველყოფა</a:t>
          </a:r>
          <a:endParaRPr lang="en-US" sz="1600" kern="1200"/>
        </a:p>
      </dsp:txBody>
      <dsp:txXfrm>
        <a:off x="5883957" y="1390053"/>
        <a:ext cx="2336815" cy="1302506"/>
      </dsp:txXfrm>
    </dsp:sp>
    <dsp:sp modelId="{FA55A886-2DBA-49FE-92A4-9482DE8F151D}">
      <dsp:nvSpPr>
        <dsp:cNvPr id="0" name=""/>
        <dsp:cNvSpPr/>
      </dsp:nvSpPr>
      <dsp:spPr>
        <a:xfrm>
          <a:off x="8488245" y="1133928"/>
          <a:ext cx="2216568" cy="1212527"/>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F6095A-0C8A-407F-A403-820B3563B7B5}">
      <dsp:nvSpPr>
        <dsp:cNvPr id="0" name=""/>
        <dsp:cNvSpPr/>
      </dsp:nvSpPr>
      <dsp:spPr>
        <a:xfrm>
          <a:off x="8715195" y="1349530"/>
          <a:ext cx="2216568" cy="1212527"/>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ru-RU" sz="1600" b="1" kern="1200"/>
            <a:t>კომიტეტის ორგანიზაციული შესაძლებლობების გაძლიერება</a:t>
          </a:r>
          <a:endParaRPr lang="en-US" sz="1600" kern="1200"/>
        </a:p>
      </dsp:txBody>
      <dsp:txXfrm>
        <a:off x="8750709" y="1385044"/>
        <a:ext cx="2145540" cy="114149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569FDA-8601-4C89-B879-064265CBCBC9}">
      <dsp:nvSpPr>
        <dsp:cNvPr id="0" name=""/>
        <dsp:cNvSpPr/>
      </dsp:nvSpPr>
      <dsp:spPr>
        <a:xfrm>
          <a:off x="0" y="1328068"/>
          <a:ext cx="3649834" cy="871356"/>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ka-GE" sz="1900" kern="1200" dirty="0"/>
            <a:t>311</a:t>
          </a:r>
          <a:endParaRPr lang="ru-RU" sz="1900" kern="1200" dirty="0"/>
        </a:p>
      </dsp:txBody>
      <dsp:txXfrm>
        <a:off x="0" y="1328068"/>
        <a:ext cx="3649834" cy="871356"/>
      </dsp:txXfrm>
    </dsp:sp>
    <dsp:sp modelId="{6EEB61A7-1CE1-41A1-8704-7D785617B757}">
      <dsp:nvSpPr>
        <dsp:cNvPr id="0" name=""/>
        <dsp:cNvSpPr/>
      </dsp:nvSpPr>
      <dsp:spPr>
        <a:xfrm rot="10800000">
          <a:off x="0" y="992"/>
          <a:ext cx="3649834" cy="1340146"/>
        </a:xfrm>
        <a:prstGeom prst="upArrowCallou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a:scene3d>
          <a:camera prst="orthographicFront"/>
          <a:lightRig rig="threePt" dir="t"/>
        </a:scene3d>
        <a:sp3d>
          <a:bevelT w="101600" prst="riblet"/>
        </a:sp3d>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ru-RU" sz="1900" b="1" i="1" kern="1200" dirty="0" err="1"/>
            <a:t>მიღებული</a:t>
          </a:r>
          <a:r>
            <a:rPr lang="ru-RU" sz="1900" b="1" i="1" kern="1200" dirty="0"/>
            <a:t> </a:t>
          </a:r>
          <a:r>
            <a:rPr lang="ru-RU" sz="1900" b="1" i="1" kern="1200" dirty="0" err="1"/>
            <a:t>მოქალაქეების</a:t>
          </a:r>
          <a:r>
            <a:rPr lang="ru-RU" sz="1900" b="1" i="1" kern="1200" dirty="0"/>
            <a:t> </a:t>
          </a:r>
          <a:r>
            <a:rPr lang="ru-RU" sz="1900" b="1" i="1" kern="1200" dirty="0" err="1"/>
            <a:t>რაოდენობა</a:t>
          </a:r>
          <a:endParaRPr lang="ru-RU" sz="1900" kern="1200" dirty="0"/>
        </a:p>
      </dsp:txBody>
      <dsp:txXfrm rot="10800000">
        <a:off x="0" y="992"/>
        <a:ext cx="3649834" cy="87078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16CEAA-23CE-4163-87B4-F31EBEA672DD}">
      <dsp:nvSpPr>
        <dsp:cNvPr id="0" name=""/>
        <dsp:cNvSpPr/>
      </dsp:nvSpPr>
      <dsp:spPr>
        <a:xfrm rot="16200000">
          <a:off x="1307023" y="-1164863"/>
          <a:ext cx="2766426" cy="5306291"/>
        </a:xfrm>
        <a:prstGeom prst="round1Rect">
          <a:avLst/>
        </a:prstGeom>
        <a:gradFill rotWithShape="0">
          <a:gsLst>
            <a:gs pos="0">
              <a:schemeClr val="accent2">
                <a:hueOff val="0"/>
                <a:satOff val="0"/>
                <a:lumOff val="0"/>
                <a:alphaOff val="0"/>
                <a:tint val="98000"/>
                <a:hueMod val="94000"/>
                <a:satMod val="130000"/>
                <a:lumMod val="128000"/>
              </a:schemeClr>
            </a:gs>
            <a:gs pos="100000">
              <a:schemeClr val="accent2">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ka-GE" sz="2000" kern="1200" dirty="0"/>
            <a:t>ავტონომიური რესპუბლიკის საბიუჯეტო პროცესების დახვეწა; </a:t>
          </a:r>
        </a:p>
        <a:p>
          <a:pPr marL="0" lvl="0" indent="0" algn="ctr" defTabSz="889000">
            <a:lnSpc>
              <a:spcPct val="90000"/>
            </a:lnSpc>
            <a:spcBef>
              <a:spcPct val="0"/>
            </a:spcBef>
            <a:spcAft>
              <a:spcPct val="35000"/>
            </a:spcAft>
            <a:buNone/>
          </a:pPr>
          <a:r>
            <a:rPr lang="ka-GE" sz="2000" kern="1200" dirty="0"/>
            <a:t>საკანონმდებლო ინიციატივების მომზადება ეკონომიკური დარგების მარეგულირებელ კანონებში ცვლილების შეტანის გზით;</a:t>
          </a:r>
          <a:endParaRPr lang="ru-RU" sz="2000" kern="1200" dirty="0"/>
        </a:p>
      </dsp:txBody>
      <dsp:txXfrm rot="5400000">
        <a:off x="37090" y="105070"/>
        <a:ext cx="5306291" cy="2074819"/>
      </dsp:txXfrm>
    </dsp:sp>
    <dsp:sp modelId="{A5E0904D-1515-47AB-90E9-274696F01C3E}">
      <dsp:nvSpPr>
        <dsp:cNvPr id="0" name=""/>
        <dsp:cNvSpPr/>
      </dsp:nvSpPr>
      <dsp:spPr>
        <a:xfrm>
          <a:off x="5292441" y="-6141"/>
          <a:ext cx="5306291" cy="3038421"/>
        </a:xfrm>
        <a:prstGeom prst="round1Rect">
          <a:avLst/>
        </a:prstGeom>
        <a:gradFill rotWithShape="0">
          <a:gsLst>
            <a:gs pos="0">
              <a:schemeClr val="accent3">
                <a:hueOff val="0"/>
                <a:satOff val="0"/>
                <a:lumOff val="0"/>
                <a:alphaOff val="0"/>
                <a:tint val="98000"/>
                <a:hueMod val="94000"/>
                <a:satMod val="130000"/>
                <a:lumMod val="128000"/>
              </a:schemeClr>
            </a:gs>
            <a:gs pos="100000">
              <a:schemeClr val="accent3">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ka-GE" sz="2000" kern="1200" dirty="0"/>
            <a:t>გასვლითი სხდომების ორგანიზება მუნიციპალიტეტებში მდგომარეობის უკეთ გაცნობისა და პრაქტიკული მხარდაჭერის მიზნით; </a:t>
          </a:r>
          <a:endParaRPr lang="ru-RU" sz="2000" kern="1200" dirty="0"/>
        </a:p>
      </dsp:txBody>
      <dsp:txXfrm>
        <a:off x="5292441" y="-6141"/>
        <a:ext cx="5306291" cy="2278816"/>
      </dsp:txXfrm>
    </dsp:sp>
    <dsp:sp modelId="{BCE26412-337F-49DE-AAE4-B4A9B1C84339}">
      <dsp:nvSpPr>
        <dsp:cNvPr id="0" name=""/>
        <dsp:cNvSpPr/>
      </dsp:nvSpPr>
      <dsp:spPr>
        <a:xfrm rot="10800000">
          <a:off x="120240" y="2766426"/>
          <a:ext cx="5306291" cy="2766426"/>
        </a:xfrm>
        <a:prstGeom prst="round1Rect">
          <a:avLst/>
        </a:prstGeom>
        <a:gradFill rotWithShape="0">
          <a:gsLst>
            <a:gs pos="0">
              <a:schemeClr val="accent4">
                <a:hueOff val="0"/>
                <a:satOff val="0"/>
                <a:lumOff val="0"/>
                <a:alphaOff val="0"/>
                <a:tint val="98000"/>
                <a:hueMod val="94000"/>
                <a:satMod val="130000"/>
                <a:lumMod val="128000"/>
              </a:schemeClr>
            </a:gs>
            <a:gs pos="100000">
              <a:schemeClr val="accent4">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ka-GE" sz="2000" kern="1200" dirty="0"/>
            <a:t>ანგარიშების მოსმენა საქართველოსა და აჭარის ავტონომიური რესპუბლიკის კანონმდებლობის შესრულებაზე კონტროლისა და საკანონმდებლო ხარვეზების</a:t>
          </a:r>
          <a:r>
            <a:rPr lang="de-DE" sz="2000" kern="1200" dirty="0"/>
            <a:t>  </a:t>
          </a:r>
          <a:r>
            <a:rPr lang="ka-GE" sz="2000" kern="1200" dirty="0"/>
            <a:t>აღმოფხვრის მიზნით</a:t>
          </a:r>
          <a:r>
            <a:rPr lang="ru-RU" sz="2000" kern="1200" dirty="0"/>
            <a:t>.</a:t>
          </a:r>
        </a:p>
      </dsp:txBody>
      <dsp:txXfrm rot="10800000">
        <a:off x="120240" y="3458033"/>
        <a:ext cx="5306291" cy="2074819"/>
      </dsp:txXfrm>
    </dsp:sp>
    <dsp:sp modelId="{74D84CE3-C85B-437D-94E0-5DA9BDBDFB99}">
      <dsp:nvSpPr>
        <dsp:cNvPr id="0" name=""/>
        <dsp:cNvSpPr/>
      </dsp:nvSpPr>
      <dsp:spPr>
        <a:xfrm rot="5400000">
          <a:off x="6576223" y="1496494"/>
          <a:ext cx="2766426" cy="5306291"/>
        </a:xfrm>
        <a:prstGeom prst="round1Rect">
          <a:avLst/>
        </a:prstGeom>
        <a:gradFill rotWithShape="0">
          <a:gsLst>
            <a:gs pos="0">
              <a:schemeClr val="accent5">
                <a:hueOff val="0"/>
                <a:satOff val="0"/>
                <a:lumOff val="0"/>
                <a:alphaOff val="0"/>
                <a:tint val="98000"/>
                <a:hueMod val="94000"/>
                <a:satMod val="130000"/>
                <a:lumMod val="128000"/>
              </a:schemeClr>
            </a:gs>
            <a:gs pos="100000">
              <a:schemeClr val="accent5">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ka-GE" sz="1600" kern="1200" dirty="0"/>
            <a:t>საკუთარი შესაძლებლობების გაზრდის მიზნით, კომიტეტი იმუშავებს დონორ და პარტნიორ ორგანიზაციებთან კონკრეტულ თემებზე, ასევე იზრუნებს სამუშაოდ სპეციალური ცოდნის მქონე ექსპერტების მოწვევაზე, რომლებიც იმუშავებენ კომიტეტის აპარატთან ერთად და ხელს შეუწყობენ კომიტეტის აპარატის შესაძლებლობების გაძლიერებას.</a:t>
          </a:r>
          <a:endParaRPr lang="ru-RU" sz="1600" kern="1200" dirty="0"/>
        </a:p>
      </dsp:txBody>
      <dsp:txXfrm rot="-5400000">
        <a:off x="5306290" y="3458033"/>
        <a:ext cx="5306291" cy="2074819"/>
      </dsp:txXfrm>
    </dsp:sp>
    <dsp:sp modelId="{17CBE2B8-B416-424D-A840-8526D3AB45C7}">
      <dsp:nvSpPr>
        <dsp:cNvPr id="0" name=""/>
        <dsp:cNvSpPr/>
      </dsp:nvSpPr>
      <dsp:spPr>
        <a:xfrm>
          <a:off x="3714403" y="2204191"/>
          <a:ext cx="3183774" cy="1124469"/>
        </a:xfrm>
        <a:prstGeom prst="roundRect">
          <a:avLst/>
        </a:prstGeom>
        <a:solidFill>
          <a:schemeClr val="accent2">
            <a:tint val="40000"/>
            <a:hueOff val="0"/>
            <a:satOff val="0"/>
            <a:lumOff val="0"/>
            <a:alphaOff val="0"/>
          </a:schemeClr>
        </a:solidFill>
        <a:ln>
          <a:noFill/>
        </a:ln>
        <a:effectLst>
          <a:outerShdw blurRad="50800" dist="38100" dir="5400000" rotWithShape="0">
            <a:srgbClr val="000000">
              <a:alpha val="46000"/>
            </a:srgbClr>
          </a:outerShdw>
        </a:effectLst>
        <a:scene3d>
          <a:camera prst="orthographicFront"/>
          <a:lightRig rig="flat" dir="t"/>
        </a:scene3d>
        <a:sp3d z="190500" prstMaterial="plastic">
          <a:bevelT w="120900" h="88900"/>
          <a:bevelB w="88900" h="31750" prst="angle"/>
        </a:sp3d>
      </dsp:spPr>
      <dsp:style>
        <a:lnRef idx="0">
          <a:scrgbClr r="0" g="0" b="0"/>
        </a:lnRef>
        <a:fillRef idx="1">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ka-GE" sz="2000" b="1" kern="1200" dirty="0"/>
            <a:t>სამომავლო პერსპექტივები</a:t>
          </a:r>
          <a:endParaRPr lang="ru-RU" sz="2000" b="1" kern="1200" dirty="0"/>
        </a:p>
      </dsp:txBody>
      <dsp:txXfrm>
        <a:off x="3769295" y="2259083"/>
        <a:ext cx="3073990" cy="10146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4AE6FC-167F-46BE-B6A1-0798CF23EE9B}">
      <dsp:nvSpPr>
        <dsp:cNvPr id="0" name=""/>
        <dsp:cNvSpPr/>
      </dsp:nvSpPr>
      <dsp:spPr>
        <a:xfrm>
          <a:off x="0" y="350692"/>
          <a:ext cx="3446318" cy="2067790"/>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marL="0" lvl="0" indent="0" algn="ctr" defTabSz="2400300">
            <a:lnSpc>
              <a:spcPct val="90000"/>
            </a:lnSpc>
            <a:spcBef>
              <a:spcPct val="0"/>
            </a:spcBef>
            <a:spcAft>
              <a:spcPct val="35000"/>
            </a:spcAft>
            <a:buNone/>
          </a:pPr>
          <a:r>
            <a:rPr lang="ka-GE" sz="5400" kern="1200" dirty="0"/>
            <a:t>20 სხდომა</a:t>
          </a:r>
          <a:endParaRPr lang="ru-RU" sz="5400" kern="1200" dirty="0"/>
        </a:p>
      </dsp:txBody>
      <dsp:txXfrm>
        <a:off x="0" y="350692"/>
        <a:ext cx="3446318" cy="2067790"/>
      </dsp:txXfrm>
    </dsp:sp>
    <dsp:sp modelId="{5E66EB81-E478-4DA7-B653-30ABA1CAD5FD}">
      <dsp:nvSpPr>
        <dsp:cNvPr id="0" name=""/>
        <dsp:cNvSpPr/>
      </dsp:nvSpPr>
      <dsp:spPr>
        <a:xfrm>
          <a:off x="3790949" y="350692"/>
          <a:ext cx="3446318" cy="2067790"/>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marL="0" lvl="0" indent="0" algn="ctr" defTabSz="2400300">
            <a:lnSpc>
              <a:spcPct val="90000"/>
            </a:lnSpc>
            <a:spcBef>
              <a:spcPct val="0"/>
            </a:spcBef>
            <a:spcAft>
              <a:spcPct val="35000"/>
            </a:spcAft>
            <a:buNone/>
          </a:pPr>
          <a:r>
            <a:rPr lang="ka-GE" sz="5400" kern="1200" dirty="0"/>
            <a:t>37 საკითხი</a:t>
          </a:r>
          <a:endParaRPr lang="ru-RU" sz="5400" kern="1200" dirty="0"/>
        </a:p>
      </dsp:txBody>
      <dsp:txXfrm>
        <a:off x="3790949" y="350692"/>
        <a:ext cx="3446318" cy="2067790"/>
      </dsp:txXfrm>
    </dsp:sp>
    <dsp:sp modelId="{4433ED16-01F5-4884-9BA1-0384747CD6B5}">
      <dsp:nvSpPr>
        <dsp:cNvPr id="0" name=""/>
        <dsp:cNvSpPr/>
      </dsp:nvSpPr>
      <dsp:spPr>
        <a:xfrm>
          <a:off x="7581899" y="350692"/>
          <a:ext cx="3446318" cy="2067790"/>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marL="0" lvl="0" indent="0" algn="ctr" defTabSz="2400300">
            <a:lnSpc>
              <a:spcPct val="90000"/>
            </a:lnSpc>
            <a:spcBef>
              <a:spcPct val="0"/>
            </a:spcBef>
            <a:spcAft>
              <a:spcPct val="35000"/>
            </a:spcAft>
            <a:buNone/>
          </a:pPr>
          <a:r>
            <a:rPr lang="ka-GE" sz="5400" kern="1200" dirty="0"/>
            <a:t>25 დასკვნა</a:t>
          </a:r>
          <a:endParaRPr lang="ru-RU" sz="5400" kern="1200" dirty="0"/>
        </a:p>
      </dsp:txBody>
      <dsp:txXfrm>
        <a:off x="7581899" y="350692"/>
        <a:ext cx="3446318" cy="2067790"/>
      </dsp:txXfrm>
    </dsp:sp>
    <dsp:sp modelId="{A6917349-3C4C-4159-A934-D9CA09AE002F}">
      <dsp:nvSpPr>
        <dsp:cNvPr id="0" name=""/>
        <dsp:cNvSpPr/>
      </dsp:nvSpPr>
      <dsp:spPr>
        <a:xfrm>
          <a:off x="1895474" y="2763115"/>
          <a:ext cx="3446318" cy="2067790"/>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marL="0" lvl="0" indent="0" algn="ctr" defTabSz="2400300">
            <a:lnSpc>
              <a:spcPct val="90000"/>
            </a:lnSpc>
            <a:spcBef>
              <a:spcPct val="0"/>
            </a:spcBef>
            <a:spcAft>
              <a:spcPct val="35000"/>
            </a:spcAft>
            <a:buNone/>
          </a:pPr>
          <a:r>
            <a:rPr lang="ka-GE" sz="5400" kern="1200" dirty="0"/>
            <a:t>4 პეტიცია</a:t>
          </a:r>
          <a:endParaRPr lang="ru-RU" sz="5400" kern="1200" dirty="0"/>
        </a:p>
      </dsp:txBody>
      <dsp:txXfrm>
        <a:off x="1895474" y="2763115"/>
        <a:ext cx="3446318" cy="2067790"/>
      </dsp:txXfrm>
    </dsp:sp>
    <dsp:sp modelId="{36076FDE-DE20-4CED-BD1E-8C14EDE0C2BF}">
      <dsp:nvSpPr>
        <dsp:cNvPr id="0" name=""/>
        <dsp:cNvSpPr/>
      </dsp:nvSpPr>
      <dsp:spPr>
        <a:xfrm>
          <a:off x="5686424" y="2763115"/>
          <a:ext cx="3446318" cy="2067790"/>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marL="0" lvl="0" indent="0" algn="ctr" defTabSz="2400300">
            <a:lnSpc>
              <a:spcPct val="90000"/>
            </a:lnSpc>
            <a:spcBef>
              <a:spcPct val="0"/>
            </a:spcBef>
            <a:spcAft>
              <a:spcPct val="35000"/>
            </a:spcAft>
            <a:buNone/>
          </a:pPr>
          <a:r>
            <a:rPr lang="ka-GE" sz="5400" kern="1200" dirty="0"/>
            <a:t>12 ანგარიში</a:t>
          </a:r>
          <a:endParaRPr lang="ru-RU" sz="5400" kern="1200" dirty="0"/>
        </a:p>
      </dsp:txBody>
      <dsp:txXfrm>
        <a:off x="5686424" y="2763115"/>
        <a:ext cx="3446318" cy="20677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39DDA6-9F5C-4021-AC82-E544430A55FA}">
      <dsp:nvSpPr>
        <dsp:cNvPr id="0" name=""/>
        <dsp:cNvSpPr/>
      </dsp:nvSpPr>
      <dsp:spPr>
        <a:xfrm>
          <a:off x="-54627" y="463525"/>
          <a:ext cx="2453576" cy="139909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8A5021-AD94-47F3-9D37-A28706D30310}">
      <dsp:nvSpPr>
        <dsp:cNvPr id="0" name=""/>
        <dsp:cNvSpPr/>
      </dsp:nvSpPr>
      <dsp:spPr>
        <a:xfrm>
          <a:off x="183934" y="690159"/>
          <a:ext cx="2453576" cy="1399091"/>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ru-RU" sz="1600" b="1" kern="1200" dirty="0"/>
            <a:t>უ</a:t>
          </a:r>
          <a:r>
            <a:rPr lang="ka-GE" sz="1600" b="1" kern="1200" dirty="0"/>
            <a:t>მაღლესი საბჭოსთვის წარდგენილი ანგარიშების განხილვა</a:t>
          </a:r>
          <a:endParaRPr lang="en-US" sz="1600" kern="1200" dirty="0"/>
        </a:p>
      </dsp:txBody>
      <dsp:txXfrm>
        <a:off x="224912" y="731137"/>
        <a:ext cx="2371620" cy="1317135"/>
      </dsp:txXfrm>
    </dsp:sp>
    <dsp:sp modelId="{A38DC208-C2DE-4E6F-AB9B-77508166FD25}">
      <dsp:nvSpPr>
        <dsp:cNvPr id="0" name=""/>
        <dsp:cNvSpPr/>
      </dsp:nvSpPr>
      <dsp:spPr>
        <a:xfrm>
          <a:off x="2889771" y="1189786"/>
          <a:ext cx="2392900" cy="151456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B7CA363-2814-4586-9D03-E68DE78EBC0F}">
      <dsp:nvSpPr>
        <dsp:cNvPr id="0" name=""/>
        <dsp:cNvSpPr/>
      </dsp:nvSpPr>
      <dsp:spPr>
        <a:xfrm>
          <a:off x="3128334" y="1416420"/>
          <a:ext cx="2392900" cy="1514569"/>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a-GE" sz="1600" b="1" kern="1200" dirty="0"/>
            <a:t>რესპუბლიკური  ბიუჯეტის შესრულების კვარტალური  ანგარიშის განხილვა</a:t>
          </a:r>
          <a:endParaRPr lang="en-US" sz="1600" kern="1200" dirty="0"/>
        </a:p>
      </dsp:txBody>
      <dsp:txXfrm>
        <a:off x="3172694" y="1460780"/>
        <a:ext cx="2304180" cy="1425849"/>
      </dsp:txXfrm>
    </dsp:sp>
    <dsp:sp modelId="{70B6F8CE-947E-4947-BB60-519C4B4A5586}">
      <dsp:nvSpPr>
        <dsp:cNvPr id="0" name=""/>
        <dsp:cNvSpPr/>
      </dsp:nvSpPr>
      <dsp:spPr>
        <a:xfrm>
          <a:off x="5800440" y="1217190"/>
          <a:ext cx="2323593" cy="1434566"/>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8C2A6A-E672-410C-ACB0-6DED06AE3960}">
      <dsp:nvSpPr>
        <dsp:cNvPr id="0" name=""/>
        <dsp:cNvSpPr/>
      </dsp:nvSpPr>
      <dsp:spPr>
        <a:xfrm>
          <a:off x="6039003" y="1443824"/>
          <a:ext cx="2323593" cy="1434566"/>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a-GE" sz="1600" b="1" kern="1200" dirty="0"/>
            <a:t>რესპუბლიკური  ბიუჯეტის შესრულების წლიური ანგარიშის განხილვა</a:t>
          </a:r>
          <a:endParaRPr lang="en-US" sz="1600" kern="1200" dirty="0"/>
        </a:p>
      </dsp:txBody>
      <dsp:txXfrm>
        <a:off x="6081020" y="1485841"/>
        <a:ext cx="2239559" cy="1350532"/>
      </dsp:txXfrm>
    </dsp:sp>
    <dsp:sp modelId="{FA55A886-2DBA-49FE-92A4-9482DE8F151D}">
      <dsp:nvSpPr>
        <dsp:cNvPr id="0" name=""/>
        <dsp:cNvSpPr/>
      </dsp:nvSpPr>
      <dsp:spPr>
        <a:xfrm>
          <a:off x="8601818" y="586857"/>
          <a:ext cx="2404172" cy="1483593"/>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F6095A-0C8A-407F-A403-820B3563B7B5}">
      <dsp:nvSpPr>
        <dsp:cNvPr id="0" name=""/>
        <dsp:cNvSpPr/>
      </dsp:nvSpPr>
      <dsp:spPr>
        <a:xfrm>
          <a:off x="8840380" y="813491"/>
          <a:ext cx="2404172" cy="1483593"/>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a-GE" sz="1600" b="1" kern="1200" dirty="0"/>
            <a:t>ნორმატიული აქტების  აღსრულების კონტროლი</a:t>
          </a:r>
          <a:endParaRPr lang="en-US" sz="1600" kern="1200" dirty="0"/>
        </a:p>
      </dsp:txBody>
      <dsp:txXfrm>
        <a:off x="8883833" y="856944"/>
        <a:ext cx="2317266" cy="13966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A3959B-367E-48FD-8930-74E5EC24AA63}">
      <dsp:nvSpPr>
        <dsp:cNvPr id="0" name=""/>
        <dsp:cNvSpPr/>
      </dsp:nvSpPr>
      <dsp:spPr>
        <a:xfrm rot="16200000">
          <a:off x="1247774" y="-1247774"/>
          <a:ext cx="2514599" cy="5010149"/>
        </a:xfrm>
        <a:prstGeom prst="round1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ka-GE" sz="2600" kern="1200" dirty="0"/>
            <a:t>ყოველწლიურად აახლებს სამოქმედო გეგმას</a:t>
          </a:r>
          <a:endParaRPr lang="ru-RU" sz="2600" kern="1200" dirty="0"/>
        </a:p>
      </dsp:txBody>
      <dsp:txXfrm rot="5400000">
        <a:off x="0" y="0"/>
        <a:ext cx="5010149" cy="1885950"/>
      </dsp:txXfrm>
    </dsp:sp>
    <dsp:sp modelId="{EEBE88DD-8A08-41A3-A089-FE1127A9C07E}">
      <dsp:nvSpPr>
        <dsp:cNvPr id="0" name=""/>
        <dsp:cNvSpPr/>
      </dsp:nvSpPr>
      <dsp:spPr>
        <a:xfrm>
          <a:off x="5010149" y="0"/>
          <a:ext cx="5010149" cy="2514599"/>
        </a:xfrm>
        <a:prstGeom prst="round1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ka-GE" sz="2600" kern="1200" dirty="0"/>
            <a:t>ამზადებს წლიურ ანგარიშს</a:t>
          </a:r>
          <a:endParaRPr lang="ru-RU" sz="2600" kern="1200" dirty="0"/>
        </a:p>
      </dsp:txBody>
      <dsp:txXfrm>
        <a:off x="5010149" y="0"/>
        <a:ext cx="5010149" cy="1885950"/>
      </dsp:txXfrm>
    </dsp:sp>
    <dsp:sp modelId="{263B4F7E-C4BF-476E-A0EB-4458848A2426}">
      <dsp:nvSpPr>
        <dsp:cNvPr id="0" name=""/>
        <dsp:cNvSpPr/>
      </dsp:nvSpPr>
      <dsp:spPr>
        <a:xfrm rot="10800000">
          <a:off x="43838" y="2514599"/>
          <a:ext cx="5010149" cy="2514599"/>
        </a:xfrm>
        <a:prstGeom prst="round1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ka-GE" sz="2600" kern="1200" dirty="0"/>
            <a:t>აქტიურად თანამშრომლობს ტელევიზიისა და პრესის წარმომადგენლებთან</a:t>
          </a:r>
          <a:endParaRPr lang="ru-RU" sz="2600" kern="1200" dirty="0"/>
        </a:p>
      </dsp:txBody>
      <dsp:txXfrm rot="10800000">
        <a:off x="43838" y="3143249"/>
        <a:ext cx="5010149" cy="1885950"/>
      </dsp:txXfrm>
    </dsp:sp>
    <dsp:sp modelId="{C33EC300-3ED0-4AA9-97E5-72E17222A169}">
      <dsp:nvSpPr>
        <dsp:cNvPr id="0" name=""/>
        <dsp:cNvSpPr/>
      </dsp:nvSpPr>
      <dsp:spPr>
        <a:xfrm rot="5400000">
          <a:off x="6257924" y="1266825"/>
          <a:ext cx="2514599" cy="5010149"/>
        </a:xfrm>
        <a:prstGeom prst="round1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ka-GE" sz="2600" kern="1200" dirty="0"/>
            <a:t>ახორციელებს საინფორმაციო კამპანიას მოქალაქეთა ჩართულობის შესახებ</a:t>
          </a:r>
          <a:endParaRPr lang="ru-RU" sz="2600" kern="1200" dirty="0"/>
        </a:p>
      </dsp:txBody>
      <dsp:txXfrm rot="-5400000">
        <a:off x="5010150" y="3143248"/>
        <a:ext cx="5010149" cy="1885950"/>
      </dsp:txXfrm>
    </dsp:sp>
    <dsp:sp modelId="{4BD30FE1-67F5-4B9B-B3CA-B4962D734F60}">
      <dsp:nvSpPr>
        <dsp:cNvPr id="0" name=""/>
        <dsp:cNvSpPr/>
      </dsp:nvSpPr>
      <dsp:spPr>
        <a:xfrm>
          <a:off x="3272254" y="1587498"/>
          <a:ext cx="3475791" cy="1854203"/>
        </a:xfrm>
        <a:prstGeom prst="roundRect">
          <a:avLst/>
        </a:prstGeom>
        <a:solidFill>
          <a:schemeClr val="accent1">
            <a:tint val="6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a-GE" sz="1600" b="1" kern="1200" dirty="0">
              <a:ea typeface="Times New Roman" panose="02020603050405020304" pitchFamily="18" charset="0"/>
              <a:cs typeface="Calibri" panose="020F0502020204030204" pitchFamily="34" charset="0"/>
            </a:rPr>
            <a:t>კომიტეტი დიდ მნიშვნელობას ანიჭებს საკუთარი საქმიანობის გამჭვირვალობას და მასში საზოგადოების დაინტერესებული წევრების ჩართულობისთვის სათანადო პირობების შექმნას</a:t>
          </a:r>
          <a:r>
            <a:rPr lang="ka-GE" sz="1000" kern="1200" dirty="0">
              <a:ea typeface="Times New Roman" panose="02020603050405020304" pitchFamily="18" charset="0"/>
              <a:cs typeface="Calibri" panose="020F0502020204030204" pitchFamily="34" charset="0"/>
            </a:rPr>
            <a:t>. </a:t>
          </a:r>
          <a:endParaRPr lang="ru-RU" sz="1000" kern="1200" dirty="0"/>
        </a:p>
      </dsp:txBody>
      <dsp:txXfrm>
        <a:off x="3362769" y="1678013"/>
        <a:ext cx="3294761" cy="167317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3B8FCC-4E7B-4335-BD63-A0C6BA2EEB4A}">
      <dsp:nvSpPr>
        <dsp:cNvPr id="0" name=""/>
        <dsp:cNvSpPr/>
      </dsp:nvSpPr>
      <dsp:spPr>
        <a:xfrm>
          <a:off x="3917576" y="3145398"/>
          <a:ext cx="2897933" cy="2897933"/>
        </a:xfrm>
        <a:prstGeom prst="ellipse">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ka-GE" sz="3500" kern="1200" dirty="0"/>
            <a:t>განიხილა 4 პეტიცია</a:t>
          </a:r>
          <a:endParaRPr lang="ru-RU" sz="3500" kern="1200" dirty="0"/>
        </a:p>
      </dsp:txBody>
      <dsp:txXfrm>
        <a:off x="4341968" y="3569790"/>
        <a:ext cx="2049149" cy="2049149"/>
      </dsp:txXfrm>
    </dsp:sp>
    <dsp:sp modelId="{D33C075F-B088-405B-A364-69EFDB99260F}">
      <dsp:nvSpPr>
        <dsp:cNvPr id="0" name=""/>
        <dsp:cNvSpPr/>
      </dsp:nvSpPr>
      <dsp:spPr>
        <a:xfrm rot="11700000">
          <a:off x="1606908" y="3478282"/>
          <a:ext cx="2271059" cy="825911"/>
        </a:xfrm>
        <a:prstGeom prst="leftArrow">
          <a:avLst>
            <a:gd name="adj1" fmla="val 60000"/>
            <a:gd name="adj2" fmla="val 5000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45CB438C-7790-4DB4-A502-171CBE635006}">
      <dsp:nvSpPr>
        <dsp:cNvPr id="0" name=""/>
        <dsp:cNvSpPr/>
      </dsp:nvSpPr>
      <dsp:spPr>
        <a:xfrm>
          <a:off x="269081" y="2496126"/>
          <a:ext cx="2753036" cy="2202429"/>
        </a:xfrm>
        <a:prstGeom prst="roundRect">
          <a:avLst>
            <a:gd name="adj" fmla="val 10000"/>
          </a:avLst>
        </a:prstGeom>
        <a:solidFill>
          <a:schemeClr val="accent2">
            <a:hueOff val="0"/>
            <a:satOff val="0"/>
            <a:lumOff val="0"/>
            <a:alphaOff val="0"/>
          </a:schemeClr>
        </a:solidFill>
        <a:ln>
          <a:noFill/>
        </a:ln>
        <a:effectLst>
          <a:innerShdw blurRad="25400" dist="12700" dir="13500000">
            <a:srgbClr val="000000">
              <a:alpha val="45000"/>
            </a:srgbClr>
          </a:inn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ka-GE" sz="1400" kern="1200" dirty="0">
              <a:solidFill>
                <a:schemeClr val="tx1"/>
              </a:solidFill>
            </a:rPr>
            <a:t>აჭარის ავტონომიურ რესპუბლიკაში ქალთა სოციალურ-ეკონომიკური გაძლიერება/მხარდაჭერის მიზნობრივი პროგრამის შემუშავების შესახებ</a:t>
          </a:r>
          <a:endParaRPr lang="ru-RU" sz="1400" kern="1200" dirty="0">
            <a:solidFill>
              <a:schemeClr val="tx1"/>
            </a:solidFill>
          </a:endParaRPr>
        </a:p>
      </dsp:txBody>
      <dsp:txXfrm>
        <a:off x="333588" y="2560633"/>
        <a:ext cx="2624022" cy="2073415"/>
      </dsp:txXfrm>
    </dsp:sp>
    <dsp:sp modelId="{23BDF6D9-9FBB-4708-8107-02E82156366B}">
      <dsp:nvSpPr>
        <dsp:cNvPr id="0" name=""/>
        <dsp:cNvSpPr/>
      </dsp:nvSpPr>
      <dsp:spPr>
        <a:xfrm rot="14642760">
          <a:off x="3051139" y="1744844"/>
          <a:ext cx="2258864" cy="825911"/>
        </a:xfrm>
        <a:prstGeom prst="leftArrow">
          <a:avLst>
            <a:gd name="adj1" fmla="val 60000"/>
            <a:gd name="adj2" fmla="val 5000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53FFDF9E-0852-47A8-8E57-33627C9B7CB0}">
      <dsp:nvSpPr>
        <dsp:cNvPr id="0" name=""/>
        <dsp:cNvSpPr/>
      </dsp:nvSpPr>
      <dsp:spPr>
        <a:xfrm>
          <a:off x="2309758" y="41061"/>
          <a:ext cx="2753036" cy="2202429"/>
        </a:xfrm>
        <a:prstGeom prst="roundRect">
          <a:avLst>
            <a:gd name="adj" fmla="val 10000"/>
          </a:avLst>
        </a:prstGeom>
        <a:solidFill>
          <a:schemeClr val="accent3">
            <a:hueOff val="0"/>
            <a:satOff val="0"/>
            <a:lumOff val="0"/>
            <a:alphaOff val="0"/>
          </a:schemeClr>
        </a:solidFill>
        <a:ln>
          <a:noFill/>
        </a:ln>
        <a:effectLst>
          <a:innerShdw blurRad="25400" dist="12700" dir="13500000">
            <a:srgbClr val="000000">
              <a:alpha val="45000"/>
            </a:srgbClr>
          </a:inn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ka-GE" sz="1600" kern="1200" dirty="0">
              <a:solidFill>
                <a:schemeClr val="tx1"/>
              </a:solidFill>
            </a:rPr>
            <a:t>აჭარის მუნიციპლიტეტების  მაღალმთიანი დასახლებების, მაღალსიჩქარიანი ინტერნეტით უზრუნველყოფის თაობაზე</a:t>
          </a:r>
          <a:endParaRPr lang="ru-RU" sz="1600" kern="1200" dirty="0">
            <a:solidFill>
              <a:schemeClr val="tx1"/>
            </a:solidFill>
          </a:endParaRPr>
        </a:p>
      </dsp:txBody>
      <dsp:txXfrm>
        <a:off x="2374265" y="105568"/>
        <a:ext cx="2624022" cy="2073415"/>
      </dsp:txXfrm>
    </dsp:sp>
    <dsp:sp modelId="{ED81F0B8-8606-4804-A2BE-0596861399DB}">
      <dsp:nvSpPr>
        <dsp:cNvPr id="0" name=""/>
        <dsp:cNvSpPr/>
      </dsp:nvSpPr>
      <dsp:spPr>
        <a:xfrm rot="17736585">
          <a:off x="5404061" y="1729278"/>
          <a:ext cx="2275718" cy="825911"/>
        </a:xfrm>
        <a:prstGeom prst="leftArrow">
          <a:avLst>
            <a:gd name="adj1" fmla="val 60000"/>
            <a:gd name="adj2" fmla="val 50000"/>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4B970959-12A8-45E0-AD39-1D1F45EAC736}">
      <dsp:nvSpPr>
        <dsp:cNvPr id="0" name=""/>
        <dsp:cNvSpPr/>
      </dsp:nvSpPr>
      <dsp:spPr>
        <a:xfrm>
          <a:off x="5657229" y="14944"/>
          <a:ext cx="2753036" cy="2202429"/>
        </a:xfrm>
        <a:prstGeom prst="roundRect">
          <a:avLst>
            <a:gd name="adj" fmla="val 10000"/>
          </a:avLst>
        </a:prstGeom>
        <a:solidFill>
          <a:schemeClr val="accent4">
            <a:hueOff val="0"/>
            <a:satOff val="0"/>
            <a:lumOff val="0"/>
            <a:alphaOff val="0"/>
          </a:schemeClr>
        </a:solidFill>
        <a:ln>
          <a:noFill/>
        </a:ln>
        <a:effectLst>
          <a:innerShdw blurRad="25400" dist="12700" dir="13500000">
            <a:srgbClr val="000000">
              <a:alpha val="45000"/>
            </a:srgbClr>
          </a:inn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ka-GE" sz="1600" kern="1200" dirty="0">
              <a:solidFill>
                <a:schemeClr val="tx1"/>
              </a:solidFill>
            </a:rPr>
            <a:t>ხელვაჩაურის მუნიციპალიტეტის სოფელს სოფელ ერგეში საბავშვო ბაღის მშენებლობის თაობაზე </a:t>
          </a:r>
          <a:endParaRPr lang="ru-RU" sz="1600" kern="1200" dirty="0">
            <a:solidFill>
              <a:schemeClr val="tx1"/>
            </a:solidFill>
          </a:endParaRPr>
        </a:p>
      </dsp:txBody>
      <dsp:txXfrm>
        <a:off x="5721736" y="79451"/>
        <a:ext cx="2624022" cy="2073415"/>
      </dsp:txXfrm>
    </dsp:sp>
    <dsp:sp modelId="{B525B63D-BAE0-4021-9E25-CA1EA96900F4}">
      <dsp:nvSpPr>
        <dsp:cNvPr id="0" name=""/>
        <dsp:cNvSpPr/>
      </dsp:nvSpPr>
      <dsp:spPr>
        <a:xfrm rot="20810376">
          <a:off x="6875067" y="3566593"/>
          <a:ext cx="2241863" cy="825911"/>
        </a:xfrm>
        <a:prstGeom prst="leftArrow">
          <a:avLst>
            <a:gd name="adj1" fmla="val 60000"/>
            <a:gd name="adj2" fmla="val 50000"/>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BDDFCC0E-F56D-4384-96F3-94ACCBB5EABF}">
      <dsp:nvSpPr>
        <dsp:cNvPr id="0" name=""/>
        <dsp:cNvSpPr/>
      </dsp:nvSpPr>
      <dsp:spPr>
        <a:xfrm>
          <a:off x="7710973" y="2623122"/>
          <a:ext cx="2753036" cy="2202429"/>
        </a:xfrm>
        <a:prstGeom prst="roundRect">
          <a:avLst>
            <a:gd name="adj" fmla="val 10000"/>
          </a:avLst>
        </a:prstGeom>
        <a:solidFill>
          <a:schemeClr val="accent5">
            <a:hueOff val="0"/>
            <a:satOff val="0"/>
            <a:lumOff val="0"/>
            <a:alphaOff val="0"/>
          </a:schemeClr>
        </a:solidFill>
        <a:ln>
          <a:noFill/>
        </a:ln>
        <a:effectLst>
          <a:innerShdw blurRad="25400" dist="12700" dir="13500000">
            <a:srgbClr val="000000">
              <a:alpha val="45000"/>
            </a:srgbClr>
          </a:inn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ka-GE" sz="1400" b="1" kern="1200" dirty="0">
              <a:solidFill>
                <a:schemeClr val="tx1"/>
              </a:solidFill>
            </a:rPr>
            <a:t>აჭარის მუნიციპალიტეტების ცენტრებში თავისუფალი სივრცეების მოწყობის თაობაზე</a:t>
          </a:r>
          <a:endParaRPr lang="ru-RU" sz="1400" b="1" kern="1200" dirty="0">
            <a:solidFill>
              <a:schemeClr val="tx1"/>
            </a:solidFill>
          </a:endParaRPr>
        </a:p>
      </dsp:txBody>
      <dsp:txXfrm>
        <a:off x="7775480" y="2687629"/>
        <a:ext cx="2624022" cy="207341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3C9E4D-198E-42B4-9EAB-731585F9746B}">
      <dsp:nvSpPr>
        <dsp:cNvPr id="0" name=""/>
        <dsp:cNvSpPr/>
      </dsp:nvSpPr>
      <dsp:spPr>
        <a:xfrm>
          <a:off x="0" y="0"/>
          <a:ext cx="3778452" cy="5773783"/>
        </a:xfrm>
        <a:prstGeom prst="roundRect">
          <a:avLst>
            <a:gd name="adj" fmla="val 10000"/>
          </a:avLst>
        </a:prstGeom>
        <a:gradFill rotWithShape="1">
          <a:gsLst>
            <a:gs pos="0">
              <a:schemeClr val="accent2">
                <a:tint val="62000"/>
                <a:hueMod val="94000"/>
                <a:satMod val="140000"/>
                <a:lumMod val="110000"/>
              </a:schemeClr>
            </a:gs>
            <a:gs pos="100000">
              <a:schemeClr val="accent2">
                <a:tint val="84000"/>
                <a:satMod val="160000"/>
              </a:schemeClr>
            </a:gs>
          </a:gsLst>
          <a:lin ang="5400000" scaled="0"/>
        </a:gradFill>
        <a:ln w="9525" cap="rnd" cmpd="sng" algn="ctr">
          <a:noFill/>
          <a:prstDash val="solid"/>
        </a:ln>
        <a:effectLst>
          <a:outerShdw blurRad="225425" dist="50800" dir="5220000" algn="ctr" rotWithShape="0">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ka-GE" sz="2000" kern="1200" dirty="0"/>
            <a:t>თანამშრომლობა დონორ და პარტნიორ ორგანიზაციებთან </a:t>
          </a:r>
        </a:p>
      </dsp:txBody>
      <dsp:txXfrm>
        <a:off x="0" y="0"/>
        <a:ext cx="3778452" cy="1732134"/>
      </dsp:txXfrm>
    </dsp:sp>
    <dsp:sp modelId="{CF54A4B0-4816-4C53-81C5-E5239190073D}">
      <dsp:nvSpPr>
        <dsp:cNvPr id="0" name=""/>
        <dsp:cNvSpPr/>
      </dsp:nvSpPr>
      <dsp:spPr>
        <a:xfrm>
          <a:off x="96642" y="1733287"/>
          <a:ext cx="3591386" cy="1842045"/>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ka-GE" sz="1700" kern="1200" dirty="0"/>
            <a:t>კომიტეტი აქტიურად თანამშრომლობს: </a:t>
          </a:r>
        </a:p>
        <a:p>
          <a:pPr marL="0" lvl="0" indent="0" algn="ctr" defTabSz="755650">
            <a:lnSpc>
              <a:spcPct val="90000"/>
            </a:lnSpc>
            <a:spcBef>
              <a:spcPct val="0"/>
            </a:spcBef>
            <a:spcAft>
              <a:spcPct val="35000"/>
            </a:spcAft>
            <a:buNone/>
          </a:pPr>
          <a:r>
            <a:rPr lang="ka-GE" sz="1700" kern="1200" dirty="0"/>
            <a:t>გაეროს განვითარების პროგრამის (UNDP)წარმომადგენლებთან და ღია მმართველობის მუდმივ საპარლამენტო საბჭოსთან(</a:t>
          </a:r>
          <a:r>
            <a:rPr lang="en-US" sz="1700" kern="1200" dirty="0"/>
            <a:t>OGP)</a:t>
          </a:r>
          <a:endParaRPr lang="ru-RU" sz="1700" kern="1200" dirty="0"/>
        </a:p>
      </dsp:txBody>
      <dsp:txXfrm>
        <a:off x="150594" y="1787239"/>
        <a:ext cx="3483482" cy="1734141"/>
      </dsp:txXfrm>
    </dsp:sp>
    <dsp:sp modelId="{CC76F4A6-B5A0-4F4A-838C-3F2C6DE5032B}">
      <dsp:nvSpPr>
        <dsp:cNvPr id="0" name=""/>
        <dsp:cNvSpPr/>
      </dsp:nvSpPr>
      <dsp:spPr>
        <a:xfrm>
          <a:off x="107452" y="3641726"/>
          <a:ext cx="3593972" cy="1535905"/>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ka-GE" sz="1700" kern="1200" dirty="0"/>
            <a:t>საქართველოს პარლამენტის</a:t>
          </a:r>
          <a:r>
            <a:rPr lang="en-US" sz="1700" kern="1200" dirty="0"/>
            <a:t> </a:t>
          </a:r>
          <a:r>
            <a:rPr lang="ka-GE" sz="1700" kern="1200" dirty="0"/>
            <a:t>სასწავლო ცენტრთან </a:t>
          </a:r>
          <a:endParaRPr lang="ru-RU" sz="1700" kern="1200" dirty="0"/>
        </a:p>
      </dsp:txBody>
      <dsp:txXfrm>
        <a:off x="152437" y="3686711"/>
        <a:ext cx="3504002" cy="1445935"/>
      </dsp:txXfrm>
    </dsp:sp>
    <dsp:sp modelId="{4EDA1953-C3F5-48E9-BD4F-D3CB005BCA78}">
      <dsp:nvSpPr>
        <dsp:cNvPr id="0" name=""/>
        <dsp:cNvSpPr/>
      </dsp:nvSpPr>
      <dsp:spPr>
        <a:xfrm>
          <a:off x="3986270" y="0"/>
          <a:ext cx="2497450" cy="5773783"/>
        </a:xfrm>
        <a:prstGeom prst="roundRect">
          <a:avLst>
            <a:gd name="adj" fmla="val 10000"/>
          </a:avLst>
        </a:prstGeom>
        <a:solidFill>
          <a:schemeClr val="accent2">
            <a:lumMod val="20000"/>
            <a:lumOff val="80000"/>
          </a:schemeClr>
        </a:solidFill>
        <a:ln>
          <a:noFill/>
        </a:ln>
        <a:effectLst/>
        <a:scene3d>
          <a:camera prst="orthographicFront"/>
          <a:lightRig rig="threePt" dir="t"/>
        </a:scene3d>
        <a:sp3d>
          <a:bevelT prst="relaxedInset"/>
        </a:sp3d>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ka-GE" sz="2000" kern="1200" dirty="0"/>
            <a:t> სამუშაო შეხვედრები დარგის სპეციალისტებთან</a:t>
          </a:r>
          <a:endParaRPr lang="ru-RU" sz="2000" kern="1200" dirty="0"/>
        </a:p>
      </dsp:txBody>
      <dsp:txXfrm>
        <a:off x="3986270" y="0"/>
        <a:ext cx="2497450" cy="1732134"/>
      </dsp:txXfrm>
    </dsp:sp>
    <dsp:sp modelId="{D732A693-9A74-45B3-8609-7300436F34B9}">
      <dsp:nvSpPr>
        <dsp:cNvPr id="0" name=""/>
        <dsp:cNvSpPr/>
      </dsp:nvSpPr>
      <dsp:spPr>
        <a:xfrm>
          <a:off x="4214252" y="2151903"/>
          <a:ext cx="1819755" cy="229711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ka-GE" sz="1700" kern="1200" dirty="0"/>
            <a:t>ჩატარდა 8  სამუშაო შეხვედრა</a:t>
          </a:r>
          <a:endParaRPr lang="ru-RU" sz="1700" kern="1200" dirty="0"/>
        </a:p>
      </dsp:txBody>
      <dsp:txXfrm>
        <a:off x="4267551" y="2205202"/>
        <a:ext cx="1713157" cy="2190513"/>
      </dsp:txXfrm>
    </dsp:sp>
    <dsp:sp modelId="{1A714BD2-7EC6-40ED-80C2-5142066C6F1B}">
      <dsp:nvSpPr>
        <dsp:cNvPr id="0" name=""/>
        <dsp:cNvSpPr/>
      </dsp:nvSpPr>
      <dsp:spPr>
        <a:xfrm>
          <a:off x="6589855" y="0"/>
          <a:ext cx="4801683" cy="5507553"/>
        </a:xfrm>
        <a:prstGeom prst="roundRect">
          <a:avLst>
            <a:gd name="adj" fmla="val 10000"/>
          </a:avLst>
        </a:prstGeom>
        <a:gradFill rotWithShape="1">
          <a:gsLst>
            <a:gs pos="0">
              <a:schemeClr val="accent2">
                <a:tint val="62000"/>
                <a:hueMod val="94000"/>
                <a:satMod val="140000"/>
                <a:lumMod val="110000"/>
              </a:schemeClr>
            </a:gs>
            <a:gs pos="100000">
              <a:schemeClr val="accent2">
                <a:tint val="84000"/>
                <a:satMod val="160000"/>
              </a:schemeClr>
            </a:gs>
          </a:gsLst>
          <a:lin ang="5400000" scaled="0"/>
        </a:gradFill>
        <a:ln w="9525" cap="rnd" cmpd="sng" algn="ctr">
          <a:noFill/>
          <a:prstDash val="solid"/>
        </a:ln>
        <a:effectLst>
          <a:outerShdw blurRad="184150" dist="241300" dir="11520000" sx="110000" sy="110000" algn="ctr" rotWithShape="0">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ka-GE" sz="2000" kern="1200" dirty="0"/>
            <a:t>პროფესიული ტრენინგები</a:t>
          </a:r>
          <a:endParaRPr lang="ru-RU" sz="2000" kern="1200" dirty="0"/>
        </a:p>
      </dsp:txBody>
      <dsp:txXfrm>
        <a:off x="6589855" y="0"/>
        <a:ext cx="4801683" cy="1652266"/>
      </dsp:txXfrm>
    </dsp:sp>
    <dsp:sp modelId="{98B7E9FF-9F2B-4616-9742-33497D250979}">
      <dsp:nvSpPr>
        <dsp:cNvPr id="0" name=""/>
        <dsp:cNvSpPr/>
      </dsp:nvSpPr>
      <dsp:spPr>
        <a:xfrm>
          <a:off x="6739930" y="1239895"/>
          <a:ext cx="4816516" cy="3748974"/>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Font typeface="+mj-lt"/>
            <a:buNone/>
          </a:pPr>
          <a:endParaRPr lang="ka-GE" sz="1100" kern="1200" dirty="0">
            <a:latin typeface="Sylfaen" panose="010A0502050306030303" pitchFamily="18" charset="0"/>
          </a:endParaRPr>
        </a:p>
        <a:p>
          <a:pPr marL="0" lvl="0" indent="0" algn="ctr" defTabSz="488950">
            <a:lnSpc>
              <a:spcPct val="90000"/>
            </a:lnSpc>
            <a:spcBef>
              <a:spcPct val="0"/>
            </a:spcBef>
            <a:spcAft>
              <a:spcPct val="35000"/>
            </a:spcAft>
            <a:buFont typeface="+mj-lt"/>
            <a:buNone/>
          </a:pPr>
          <a:r>
            <a:rPr lang="ka-GE" sz="1600" kern="1200" dirty="0">
              <a:latin typeface="Sylfaen" panose="010A0502050306030303" pitchFamily="18" charset="0"/>
            </a:rPr>
            <a:t>კომიტეტის წევრებმა და აპარატის თანამშრომლებმა გაიარეს შემდეგი ტრენინგები</a:t>
          </a:r>
        </a:p>
        <a:p>
          <a:pPr marL="0" lvl="0" indent="0" algn="ctr" defTabSz="488950">
            <a:lnSpc>
              <a:spcPct val="90000"/>
            </a:lnSpc>
            <a:spcBef>
              <a:spcPct val="0"/>
            </a:spcBef>
            <a:spcAft>
              <a:spcPct val="35000"/>
            </a:spcAft>
            <a:buFont typeface="+mj-lt"/>
            <a:buNone/>
          </a:pPr>
          <a:r>
            <a:rPr lang="ka-GE" sz="1600" kern="1200" dirty="0">
              <a:latin typeface="Sylfaen" panose="010A0502050306030303" pitchFamily="18" charset="0"/>
            </a:rPr>
            <a:t>› </a:t>
          </a:r>
          <a:r>
            <a:rPr lang="ka-GE" sz="1600" kern="1200" dirty="0"/>
            <a:t>აჭარის ავტონომიური რესპუბლიკის უმაღლესი საბჭოს კვლევითი საქმიანობის გაძლიერება;</a:t>
          </a:r>
          <a:endParaRPr lang="ru-RU" sz="1600" kern="1200" dirty="0"/>
        </a:p>
        <a:p>
          <a:pPr marL="0" lvl="0" indent="0" algn="ctr" defTabSz="488950">
            <a:lnSpc>
              <a:spcPct val="90000"/>
            </a:lnSpc>
            <a:spcBef>
              <a:spcPct val="0"/>
            </a:spcBef>
            <a:spcAft>
              <a:spcPct val="35000"/>
            </a:spcAft>
            <a:buFont typeface="+mj-lt"/>
            <a:buNone/>
          </a:pPr>
          <a:r>
            <a:rPr lang="ka-GE" sz="1600" kern="1200" dirty="0"/>
            <a:t>აჭარის ავტონომიური რესპუბლიკის უმაღლესი საბჭოს საზედამხედველო საქმიანობის გაძლიერება;</a:t>
          </a:r>
          <a:endParaRPr lang="ru-RU" sz="1600" kern="1200" dirty="0"/>
        </a:p>
        <a:p>
          <a:pPr marL="0" lvl="0" indent="0" algn="ctr" defTabSz="488950">
            <a:lnSpc>
              <a:spcPct val="90000"/>
            </a:lnSpc>
            <a:spcBef>
              <a:spcPct val="0"/>
            </a:spcBef>
            <a:spcAft>
              <a:spcPct val="35000"/>
            </a:spcAft>
            <a:buFont typeface="+mj-lt"/>
            <a:buNone/>
          </a:pPr>
          <a:r>
            <a:rPr lang="ka-GE" sz="1600" kern="1200" dirty="0"/>
            <a:t>აჭარის ავტონომიური რესპუბლიკის უმაღლესი საბჭოსა და მისი კომიტეტებისათვის საქმიანობის ყოველწლიური ანგარიშის მომზადების თაობაზე</a:t>
          </a:r>
          <a:endParaRPr lang="ru-RU" sz="1600" kern="1200" dirty="0"/>
        </a:p>
        <a:p>
          <a:pPr marL="0" lvl="0" indent="0" algn="ctr" defTabSz="488950">
            <a:lnSpc>
              <a:spcPct val="90000"/>
            </a:lnSpc>
            <a:spcBef>
              <a:spcPct val="0"/>
            </a:spcBef>
            <a:spcAft>
              <a:spcPct val="35000"/>
            </a:spcAft>
            <a:buFont typeface="+mj-lt"/>
            <a:buNone/>
          </a:pPr>
          <a:r>
            <a:rPr lang="ka-GE" sz="1600" kern="1200" dirty="0">
              <a:solidFill>
                <a:schemeClr val="tx1"/>
              </a:solidFill>
            </a:rPr>
            <a:t>გენდერული ბიუჯეტირების შესახებ</a:t>
          </a:r>
          <a:endParaRPr lang="ru-RU" sz="1600" kern="1200" dirty="0">
            <a:solidFill>
              <a:schemeClr val="tx1"/>
            </a:solidFill>
          </a:endParaRPr>
        </a:p>
      </dsp:txBody>
      <dsp:txXfrm>
        <a:off x="6849734" y="1349699"/>
        <a:ext cx="4596908" cy="352936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37713B-875A-483D-B196-2F512803838E}">
      <dsp:nvSpPr>
        <dsp:cNvPr id="0" name=""/>
        <dsp:cNvSpPr/>
      </dsp:nvSpPr>
      <dsp:spPr>
        <a:xfrm>
          <a:off x="321372" y="394875"/>
          <a:ext cx="5218948" cy="1104791"/>
        </a:xfrm>
        <a:prstGeom prst="roundRect">
          <a:avLst>
            <a:gd name="adj" fmla="val 10000"/>
          </a:avLst>
        </a:prstGeom>
        <a:solidFill>
          <a:schemeClr val="accent1">
            <a:hueOff val="0"/>
            <a:satOff val="0"/>
            <a:lumOff val="0"/>
            <a:alphaOff val="0"/>
          </a:schemeClr>
        </a:solidFill>
        <a:ln w="15875" cap="rnd" cmpd="sng" algn="ctr">
          <a:noFill/>
          <a:prstDash val="solid"/>
        </a:ln>
        <a:effectLst>
          <a:outerShdw blurRad="225425" dist="50800" dir="5220000" algn="ctr" rotWithShape="0">
            <a:srgbClr val="000000">
              <a:alpha val="33000"/>
            </a:srgb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ru-RU" sz="2300" b="1" kern="1200" dirty="0" err="1"/>
            <a:t>კომიტეტში</a:t>
          </a:r>
          <a:r>
            <a:rPr lang="ru-RU" sz="2300" b="1" kern="1200" dirty="0"/>
            <a:t> </a:t>
          </a:r>
          <a:r>
            <a:rPr lang="ru-RU" sz="2300" b="1" kern="1200" dirty="0" err="1"/>
            <a:t>შემოსული</a:t>
          </a:r>
          <a:r>
            <a:rPr lang="ru-RU" sz="2300" b="1" kern="1200" dirty="0"/>
            <a:t>   </a:t>
          </a:r>
          <a:r>
            <a:rPr lang="ru-RU" sz="2300" b="1" kern="1200" dirty="0" err="1"/>
            <a:t>და</a:t>
          </a:r>
          <a:r>
            <a:rPr lang="ru-RU" sz="2300" b="1" kern="1200" dirty="0"/>
            <a:t> </a:t>
          </a:r>
          <a:r>
            <a:rPr lang="ru-RU" sz="2300" b="1" kern="1200" dirty="0" err="1"/>
            <a:t>გასული</a:t>
          </a:r>
          <a:r>
            <a:rPr lang="ru-RU" sz="2300" b="1" kern="1200" dirty="0"/>
            <a:t> </a:t>
          </a:r>
          <a:r>
            <a:rPr lang="ru-RU" sz="2300" b="1" kern="1200" dirty="0" err="1"/>
            <a:t>კორესპოდენციის</a:t>
          </a:r>
          <a:r>
            <a:rPr lang="ru-RU" sz="2300" b="1" kern="1200" dirty="0"/>
            <a:t> </a:t>
          </a:r>
          <a:r>
            <a:rPr lang="ka-GE" sz="2300" b="1" kern="1200" dirty="0"/>
            <a:t>რაოდენობა</a:t>
          </a:r>
          <a:endParaRPr lang="ru-RU" sz="2300" kern="1200" dirty="0"/>
        </a:p>
      </dsp:txBody>
      <dsp:txXfrm>
        <a:off x="353730" y="427233"/>
        <a:ext cx="5154232" cy="1040075"/>
      </dsp:txXfrm>
    </dsp:sp>
    <dsp:sp modelId="{43A87459-DFE3-407B-88EA-CAD18C86CD99}">
      <dsp:nvSpPr>
        <dsp:cNvPr id="0" name=""/>
        <dsp:cNvSpPr/>
      </dsp:nvSpPr>
      <dsp:spPr>
        <a:xfrm rot="3600000">
          <a:off x="3266691" y="2334304"/>
          <a:ext cx="1153167" cy="386677"/>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ru-RU" sz="1600" kern="1200"/>
        </a:p>
      </dsp:txBody>
      <dsp:txXfrm>
        <a:off x="3382694" y="2411639"/>
        <a:ext cx="921161" cy="232007"/>
      </dsp:txXfrm>
    </dsp:sp>
    <dsp:sp modelId="{547D9941-3CB7-40F9-B8DB-91E701ECFE13}">
      <dsp:nvSpPr>
        <dsp:cNvPr id="0" name=""/>
        <dsp:cNvSpPr/>
      </dsp:nvSpPr>
      <dsp:spPr>
        <a:xfrm>
          <a:off x="3650911" y="3555619"/>
          <a:ext cx="2209583" cy="1104791"/>
        </a:xfrm>
        <a:prstGeom prst="roundRect">
          <a:avLst>
            <a:gd name="adj" fmla="val 10000"/>
          </a:avLst>
        </a:prstGeom>
        <a:solidFill>
          <a:schemeClr val="accent1">
            <a:hueOff val="0"/>
            <a:satOff val="0"/>
            <a:lumOff val="0"/>
            <a:alphaOff val="0"/>
          </a:schemeClr>
        </a:solidFill>
        <a:ln w="15875" cap="rnd" cmpd="sng" algn="ctr">
          <a:noFill/>
          <a:prstDash val="solid"/>
        </a:ln>
        <a:effectLst>
          <a:outerShdw blurRad="184150" dist="241300" dir="11520000" sx="110000" sy="110000" algn="ctr" rotWithShape="0">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ka-GE" sz="2300" kern="1200" dirty="0"/>
            <a:t>გასული 163</a:t>
          </a:r>
          <a:endParaRPr lang="ru-RU" sz="2300" kern="1200" dirty="0"/>
        </a:p>
      </dsp:txBody>
      <dsp:txXfrm>
        <a:off x="3683269" y="3587977"/>
        <a:ext cx="2144867" cy="1040075"/>
      </dsp:txXfrm>
    </dsp:sp>
    <dsp:sp modelId="{3E5B9B65-7B39-4741-87C4-B21CBE6C9BB1}">
      <dsp:nvSpPr>
        <dsp:cNvPr id="0" name=""/>
        <dsp:cNvSpPr/>
      </dsp:nvSpPr>
      <dsp:spPr>
        <a:xfrm rot="10753467">
          <a:off x="2353663" y="3939386"/>
          <a:ext cx="1153167" cy="386677"/>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ru-RU" sz="1600" kern="1200"/>
        </a:p>
      </dsp:txBody>
      <dsp:txXfrm rot="10800000">
        <a:off x="2469666" y="4016721"/>
        <a:ext cx="921161" cy="232007"/>
      </dsp:txXfrm>
    </dsp:sp>
    <dsp:sp modelId="{56AFB4C5-3DC9-4B85-BA06-5027EB75DB23}">
      <dsp:nvSpPr>
        <dsp:cNvPr id="0" name=""/>
        <dsp:cNvSpPr/>
      </dsp:nvSpPr>
      <dsp:spPr>
        <a:xfrm>
          <a:off x="0" y="3605040"/>
          <a:ext cx="2209583" cy="1104791"/>
        </a:xfrm>
        <a:prstGeom prst="roundRect">
          <a:avLst>
            <a:gd name="adj" fmla="val 10000"/>
          </a:avLst>
        </a:prstGeom>
        <a:solidFill>
          <a:schemeClr val="accent1">
            <a:hueOff val="0"/>
            <a:satOff val="0"/>
            <a:lumOff val="0"/>
            <a:alphaOff val="0"/>
          </a:schemeClr>
        </a:solidFill>
        <a:ln w="15875" cap="rnd" cmpd="sng" algn="ctr">
          <a:noFill/>
          <a:prstDash val="solid"/>
        </a:ln>
        <a:effectLst>
          <a:outerShdw blurRad="225425" dist="50800" dir="5220000" algn="ctr" rotWithShape="0">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ka-GE" sz="2300" kern="1200" dirty="0"/>
            <a:t>შემოსული</a:t>
          </a:r>
        </a:p>
        <a:p>
          <a:pPr marL="0" lvl="0" indent="0" algn="ctr" defTabSz="1022350">
            <a:lnSpc>
              <a:spcPct val="90000"/>
            </a:lnSpc>
            <a:spcBef>
              <a:spcPct val="0"/>
            </a:spcBef>
            <a:spcAft>
              <a:spcPct val="35000"/>
            </a:spcAft>
            <a:buNone/>
          </a:pPr>
          <a:r>
            <a:rPr lang="ka-GE" sz="2300" kern="1200" dirty="0"/>
            <a:t>638</a:t>
          </a:r>
          <a:endParaRPr lang="ru-RU" sz="2300" kern="1200" dirty="0"/>
        </a:p>
      </dsp:txBody>
      <dsp:txXfrm>
        <a:off x="32358" y="3637398"/>
        <a:ext cx="2144867" cy="1040075"/>
      </dsp:txXfrm>
    </dsp:sp>
    <dsp:sp modelId="{96251063-C35C-4AD7-B936-19A10A05A363}">
      <dsp:nvSpPr>
        <dsp:cNvPr id="0" name=""/>
        <dsp:cNvSpPr/>
      </dsp:nvSpPr>
      <dsp:spPr>
        <a:xfrm rot="17977965">
          <a:off x="1441235" y="2359014"/>
          <a:ext cx="1153167" cy="386677"/>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ru-RU" sz="1600" kern="1200"/>
        </a:p>
      </dsp:txBody>
      <dsp:txXfrm>
        <a:off x="1557238" y="2436349"/>
        <a:ext cx="921161" cy="23200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5.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8.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9165844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Date Placeholder 2"/>
          <p:cNvSpPr>
            <a:spLocks noGrp="1"/>
          </p:cNvSpPr>
          <p:nvPr>
            <p:ph type="dt" sz="half" idx="10"/>
          </p:nvPr>
        </p:nvSpPr>
        <p:spPr/>
        <p:txBody>
          <a:bodyPr/>
          <a:lstStyle/>
          <a:p>
            <a:fld id="{4AAD347D-5ACD-4C99-B74B-A9C85AD731AF}" type="datetimeFigureOut">
              <a:rPr lang="en-US" smtClean="0"/>
              <a:t>3/13/2023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15378258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AAD347D-5ACD-4C99-B74B-A9C85AD731AF}" type="datetimeFigureOut">
              <a:rPr lang="en-US" smtClean="0"/>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55352580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AAD347D-5ACD-4C99-B74B-A9C85AD731AF}" type="datetimeFigureOut">
              <a:rPr lang="en-US" smtClean="0"/>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37919268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AAD347D-5ACD-4C99-B74B-A9C85AD731AF}" type="datetimeFigureOut">
              <a:rPr lang="en-US" smtClean="0"/>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174728338"/>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AAD347D-5ACD-4C99-B74B-A9C85AD731AF}" type="datetimeFigureOut">
              <a:rPr lang="en-US" smtClean="0"/>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25533753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AAD347D-5ACD-4C99-B74B-A9C85AD731AF}" type="datetimeFigureOut">
              <a:rPr lang="en-US" smtClean="0"/>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476326147"/>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523677299"/>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246814849"/>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49434166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AAD347D-5ACD-4C99-B74B-A9C85AD731AF}" type="datetimeFigureOut">
              <a:rPr lang="en-US" smtClean="0"/>
              <a:t>3/13/2023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013047515"/>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AAD347D-5ACD-4C99-B74B-A9C85AD731AF}" type="datetimeFigureOut">
              <a:rPr lang="en-US" smtClean="0"/>
              <a:t>3/13/2023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25279550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AAD347D-5ACD-4C99-B74B-A9C85AD731AF}" type="datetimeFigureOut">
              <a:rPr lang="en-US" smtClean="0"/>
              <a:t>3/13/2023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627847304"/>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AAD347D-5ACD-4C99-B74B-A9C85AD731AF}" type="datetimeFigureOut">
              <a:rPr lang="en-US" smtClean="0"/>
              <a:t>3/13/2023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194462319"/>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AD347D-5ACD-4C99-B74B-A9C85AD731AF}" type="datetimeFigureOut">
              <a:rPr lang="en-US" smtClean="0"/>
              <a:t>3/13/2023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00208312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AAD347D-5ACD-4C99-B74B-A9C85AD731AF}" type="datetimeFigureOut">
              <a:rPr lang="en-US" smtClean="0"/>
              <a:t>3/13/2023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7664539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AAD347D-5ACD-4C99-B74B-A9C85AD731AF}" type="datetimeFigureOut">
              <a:rPr lang="en-US" smtClean="0"/>
              <a:t>3/13/2023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5593801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4AAD347D-5ACD-4C99-B74B-A9C85AD731AF}" type="datetimeFigureOut">
              <a:rPr lang="en-US" smtClean="0"/>
              <a:t>3/13/2023</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3267552400"/>
      </p:ext>
    </p:extLst>
  </p:cSld>
  <p:clrMap bg1="dk1" tx1="lt1" bg2="dk2" tx2="lt2" accent1="accent1" accent2="accent2" accent3="accent3" accent4="accent4" accent5="accent5" accent6="accent6" hlink="hlink" folHlink="folHlink"/>
  <p:sldLayoutIdLst>
    <p:sldLayoutId id="2147483813" r:id="rId1"/>
    <p:sldLayoutId id="2147483814" r:id="rId2"/>
    <p:sldLayoutId id="2147483815" r:id="rId3"/>
    <p:sldLayoutId id="2147483816" r:id="rId4"/>
    <p:sldLayoutId id="2147483817" r:id="rId5"/>
    <p:sldLayoutId id="2147483818" r:id="rId6"/>
    <p:sldLayoutId id="2147483819" r:id="rId7"/>
    <p:sldLayoutId id="2147483820" r:id="rId8"/>
    <p:sldLayoutId id="2147483821" r:id="rId9"/>
    <p:sldLayoutId id="2147483822" r:id="rId10"/>
    <p:sldLayoutId id="2147483823" r:id="rId11"/>
    <p:sldLayoutId id="2147483824" r:id="rId12"/>
    <p:sldLayoutId id="2147483825" r:id="rId13"/>
    <p:sldLayoutId id="2147483826" r:id="rId14"/>
    <p:sldLayoutId id="2147483827" r:id="rId15"/>
    <p:sldLayoutId id="2147483828" r:id="rId16"/>
    <p:sldLayoutId id="2147483829" r:id="rId17"/>
  </p:sldLayoutIdLst>
  <p:hf sldNum="0"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haerte.sca.ge/ge/bills/14" TargetMode="External"/><Relationship Id="rId2" Type="http://schemas.openxmlformats.org/officeDocument/2006/relationships/hyperlink" Target="https://chaerte.sca.ge/ge/bills/21"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8.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8.xml"/><Relationship Id="rId5" Type="http://schemas.openxmlformats.org/officeDocument/2006/relationships/image" Target="../media/image8.jpeg"/><Relationship Id="rId4" Type="http://schemas.openxmlformats.org/officeDocument/2006/relationships/image" Target="../media/image7.jpeg"/></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8.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7.xml"/><Relationship Id="rId13" Type="http://schemas.openxmlformats.org/officeDocument/2006/relationships/diagramLayout" Target="../diagrams/layout8.xml"/><Relationship Id="rId3" Type="http://schemas.openxmlformats.org/officeDocument/2006/relationships/diagramLayout" Target="../diagrams/layout6.xml"/><Relationship Id="rId7" Type="http://schemas.openxmlformats.org/officeDocument/2006/relationships/diagramData" Target="../diagrams/data7.xml"/><Relationship Id="rId12" Type="http://schemas.openxmlformats.org/officeDocument/2006/relationships/diagramData" Target="../diagrams/data8.xml"/><Relationship Id="rId2" Type="http://schemas.openxmlformats.org/officeDocument/2006/relationships/diagramData" Target="../diagrams/data6.xml"/><Relationship Id="rId16" Type="http://schemas.microsoft.com/office/2007/relationships/diagramDrawing" Target="../diagrams/drawing8.xml"/><Relationship Id="rId1" Type="http://schemas.openxmlformats.org/officeDocument/2006/relationships/slideLayout" Target="../slideLayouts/slideLayout8.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5" Type="http://schemas.openxmlformats.org/officeDocument/2006/relationships/diagramColors" Target="../diagrams/colors8.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 Id="rId14" Type="http://schemas.openxmlformats.org/officeDocument/2006/relationships/diagramQuickStyle" Target="../diagrams/quickStyle8.xml"/></Relationships>
</file>

<file path=ppt/slides/_rels/slide18.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2" Type="http://schemas.openxmlformats.org/officeDocument/2006/relationships/diagramData" Target="../diagrams/data9.xml"/><Relationship Id="rId1" Type="http://schemas.openxmlformats.org/officeDocument/2006/relationships/slideLayout" Target="../slideLayouts/slideLayout8.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8.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matsne.gov.ge/ka/document/view/5444337?publication=0" TargetMode="External"/><Relationship Id="rId2" Type="http://schemas.openxmlformats.org/officeDocument/2006/relationships/hyperlink" Target="https://www.matsne.gov.ge/ka/document/view/5113990?publication=0" TargetMode="External"/><Relationship Id="rId1" Type="http://schemas.openxmlformats.org/officeDocument/2006/relationships/slideLayout" Target="../slideLayouts/slideLayout2.xml"/><Relationship Id="rId6" Type="http://schemas.openxmlformats.org/officeDocument/2006/relationships/hyperlink" Target="https://www.matsne.gov.ge/ka/document/view/5647346?publication=0" TargetMode="External"/><Relationship Id="rId5" Type="http://schemas.openxmlformats.org/officeDocument/2006/relationships/hyperlink" Target="https://www.matsne.gov.ge/ka/document/view/5311625?publication=2" TargetMode="External"/><Relationship Id="rId4" Type="http://schemas.openxmlformats.org/officeDocument/2006/relationships/hyperlink" Target="https://www.matsne.gov.ge/ka/document/view/5506278?publication=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09350" y="307571"/>
            <a:ext cx="9329104" cy="2755670"/>
          </a:xfrm>
        </p:spPr>
        <p:txBody>
          <a:bodyPr>
            <a:normAutofit/>
          </a:bodyPr>
          <a:lstStyle/>
          <a:p>
            <a:pPr algn="ctr">
              <a:spcBef>
                <a:spcPts val="1000"/>
              </a:spcBef>
            </a:pPr>
            <a:r>
              <a:rPr lang="ru-RU" sz="2000" b="1" cap="all" dirty="0" err="1">
                <a:solidFill>
                  <a:schemeClr val="bg1"/>
                </a:solidFill>
                <a:latin typeface="Bahnschrift SemiBold Condensed" panose="020B0502040204020203" pitchFamily="34" charset="0"/>
                <a:ea typeface="Calibri"/>
                <a:cs typeface="Calibri"/>
              </a:rPr>
              <a:t>აჭარის</a:t>
            </a:r>
            <a:r>
              <a:rPr lang="ru-RU" sz="2000" b="1" cap="all" dirty="0">
                <a:solidFill>
                  <a:schemeClr val="bg1"/>
                </a:solidFill>
                <a:latin typeface="Bahnschrift SemiBold Condensed" panose="020B0502040204020203" pitchFamily="34" charset="0"/>
                <a:ea typeface="Calibri"/>
                <a:cs typeface="Calibri"/>
              </a:rPr>
              <a:t> </a:t>
            </a:r>
            <a:r>
              <a:rPr lang="ru-RU" sz="2000" b="1" cap="all" dirty="0" err="1">
                <a:solidFill>
                  <a:schemeClr val="bg1"/>
                </a:solidFill>
                <a:latin typeface="Bahnschrift SemiBold Condensed" panose="020B0502040204020203" pitchFamily="34" charset="0"/>
                <a:ea typeface="Calibri"/>
                <a:cs typeface="Calibri"/>
              </a:rPr>
              <a:t>ავტონომიური</a:t>
            </a:r>
            <a:r>
              <a:rPr lang="ru-RU" sz="2000" b="1" cap="all" dirty="0">
                <a:solidFill>
                  <a:schemeClr val="bg1"/>
                </a:solidFill>
                <a:latin typeface="Bahnschrift SemiBold Condensed" panose="020B0502040204020203" pitchFamily="34" charset="0"/>
                <a:ea typeface="Calibri"/>
                <a:cs typeface="Calibri"/>
              </a:rPr>
              <a:t> </a:t>
            </a:r>
            <a:r>
              <a:rPr lang="ru-RU" sz="2000" b="1" cap="all" dirty="0" err="1">
                <a:solidFill>
                  <a:schemeClr val="bg1"/>
                </a:solidFill>
                <a:latin typeface="Bahnschrift SemiBold Condensed" panose="020B0502040204020203" pitchFamily="34" charset="0"/>
                <a:ea typeface="Calibri"/>
                <a:cs typeface="Calibri"/>
              </a:rPr>
              <a:t>რესპუბლიკის</a:t>
            </a:r>
            <a:r>
              <a:rPr lang="ru-RU" sz="2000" b="1" cap="all" dirty="0">
                <a:solidFill>
                  <a:schemeClr val="bg1"/>
                </a:solidFill>
                <a:latin typeface="Bahnschrift SemiBold Condensed" panose="020B0502040204020203" pitchFamily="34" charset="0"/>
                <a:ea typeface="Calibri"/>
                <a:cs typeface="Calibri"/>
              </a:rPr>
              <a:t> </a:t>
            </a:r>
            <a:r>
              <a:rPr lang="ru-RU" sz="2000" b="1" cap="all" dirty="0" err="1">
                <a:solidFill>
                  <a:schemeClr val="bg1"/>
                </a:solidFill>
                <a:latin typeface="Bahnschrift SemiBold Condensed" panose="020B0502040204020203" pitchFamily="34" charset="0"/>
                <a:ea typeface="Calibri"/>
                <a:cs typeface="Calibri"/>
              </a:rPr>
              <a:t>უმაღლესი</a:t>
            </a:r>
            <a:r>
              <a:rPr lang="ru-RU" sz="2000" b="1" cap="all" dirty="0">
                <a:solidFill>
                  <a:schemeClr val="bg1"/>
                </a:solidFill>
                <a:latin typeface="Bahnschrift SemiBold Condensed" panose="020B0502040204020203" pitchFamily="34" charset="0"/>
                <a:ea typeface="Calibri"/>
                <a:cs typeface="Calibri"/>
              </a:rPr>
              <a:t> </a:t>
            </a:r>
            <a:r>
              <a:rPr lang="ru-RU" sz="2000" b="1" cap="all" dirty="0" err="1">
                <a:solidFill>
                  <a:schemeClr val="bg1"/>
                </a:solidFill>
                <a:latin typeface="Bahnschrift SemiBold Condensed" panose="020B0502040204020203" pitchFamily="34" charset="0"/>
                <a:ea typeface="Calibri"/>
                <a:cs typeface="Calibri"/>
              </a:rPr>
              <a:t>საბჭოს</a:t>
            </a:r>
            <a:endParaRPr lang="ru-RU" sz="2000" dirty="0">
              <a:solidFill>
                <a:schemeClr val="bg1"/>
              </a:solidFill>
              <a:latin typeface="Bahnschrift SemiBold Condensed" panose="020B0502040204020203" pitchFamily="34" charset="0"/>
              <a:ea typeface="+mj-lt"/>
              <a:cs typeface="+mj-lt"/>
            </a:endParaRPr>
          </a:p>
          <a:p>
            <a:pPr algn="ctr">
              <a:spcBef>
                <a:spcPts val="1000"/>
              </a:spcBef>
            </a:pPr>
            <a:r>
              <a:rPr lang="ru-RU" sz="2000" b="1" cap="all" dirty="0" err="1">
                <a:solidFill>
                  <a:schemeClr val="bg1"/>
                </a:solidFill>
                <a:latin typeface="Bahnschrift SemiBold Condensed" panose="020B0502040204020203" pitchFamily="34" charset="0"/>
                <a:ea typeface="Calibri"/>
                <a:cs typeface="Calibri"/>
              </a:rPr>
              <a:t>საფინანსო-საბიუჯეტო</a:t>
            </a:r>
            <a:r>
              <a:rPr lang="ru-RU" sz="2000" b="1" cap="all" dirty="0">
                <a:solidFill>
                  <a:schemeClr val="bg1"/>
                </a:solidFill>
                <a:latin typeface="Bahnschrift SemiBold Condensed" panose="020B0502040204020203" pitchFamily="34" charset="0"/>
                <a:ea typeface="Calibri"/>
                <a:cs typeface="Calibri"/>
              </a:rPr>
              <a:t> </a:t>
            </a:r>
            <a:r>
              <a:rPr lang="ru-RU" sz="2000" b="1" cap="all" dirty="0" err="1">
                <a:solidFill>
                  <a:schemeClr val="bg1"/>
                </a:solidFill>
                <a:latin typeface="Bahnschrift SemiBold Condensed" panose="020B0502040204020203" pitchFamily="34" charset="0"/>
                <a:ea typeface="Calibri"/>
                <a:cs typeface="Calibri"/>
              </a:rPr>
              <a:t>და</a:t>
            </a:r>
            <a:r>
              <a:rPr lang="ru-RU" sz="2000" b="1" cap="all" dirty="0">
                <a:solidFill>
                  <a:schemeClr val="bg1"/>
                </a:solidFill>
                <a:latin typeface="Bahnschrift SemiBold Condensed" panose="020B0502040204020203" pitchFamily="34" charset="0"/>
                <a:ea typeface="Calibri"/>
                <a:cs typeface="Calibri"/>
              </a:rPr>
              <a:t> </a:t>
            </a:r>
            <a:r>
              <a:rPr lang="ru-RU" sz="2000" b="1" cap="all" dirty="0" err="1">
                <a:solidFill>
                  <a:schemeClr val="bg1"/>
                </a:solidFill>
                <a:latin typeface="Bahnschrift SemiBold Condensed" panose="020B0502040204020203" pitchFamily="34" charset="0"/>
                <a:ea typeface="Calibri"/>
                <a:cs typeface="Calibri"/>
              </a:rPr>
              <a:t>ეკონომიკურ</a:t>
            </a:r>
            <a:r>
              <a:rPr lang="ru-RU" sz="2000" b="1" cap="all" dirty="0">
                <a:solidFill>
                  <a:schemeClr val="bg1"/>
                </a:solidFill>
                <a:latin typeface="Bahnschrift SemiBold Condensed" panose="020B0502040204020203" pitchFamily="34" charset="0"/>
                <a:ea typeface="Calibri"/>
                <a:cs typeface="Calibri"/>
              </a:rPr>
              <a:t> </a:t>
            </a:r>
            <a:r>
              <a:rPr lang="ru-RU" sz="2000" b="1" cap="all" dirty="0" err="1">
                <a:solidFill>
                  <a:schemeClr val="bg1"/>
                </a:solidFill>
                <a:latin typeface="Bahnschrift SemiBold Condensed" panose="020B0502040204020203" pitchFamily="34" charset="0"/>
                <a:ea typeface="Calibri"/>
                <a:cs typeface="Calibri"/>
              </a:rPr>
              <a:t>საკითხთა</a:t>
            </a:r>
            <a:endParaRPr lang="ru-RU" sz="2000" dirty="0">
              <a:solidFill>
                <a:schemeClr val="bg1"/>
              </a:solidFill>
              <a:latin typeface="Bahnschrift SemiBold Condensed" panose="020B0502040204020203" pitchFamily="34" charset="0"/>
              <a:ea typeface="+mj-lt"/>
              <a:cs typeface="+mj-lt"/>
            </a:endParaRPr>
          </a:p>
          <a:p>
            <a:pPr algn="ctr">
              <a:spcBef>
                <a:spcPts val="1000"/>
              </a:spcBef>
            </a:pPr>
            <a:r>
              <a:rPr lang="ru-RU" sz="2000" b="1" cap="all" dirty="0" err="1">
                <a:solidFill>
                  <a:schemeClr val="bg1"/>
                </a:solidFill>
                <a:latin typeface="Bahnschrift SemiBold Condensed" panose="020B0502040204020203" pitchFamily="34" charset="0"/>
                <a:ea typeface="Calibri"/>
                <a:cs typeface="Calibri"/>
              </a:rPr>
              <a:t>კომიტეტის</a:t>
            </a:r>
            <a:r>
              <a:rPr lang="ru-RU" sz="2000" b="1" cap="all" dirty="0">
                <a:solidFill>
                  <a:schemeClr val="bg1"/>
                </a:solidFill>
                <a:latin typeface="Bahnschrift SemiBold Condensed" panose="020B0502040204020203" pitchFamily="34" charset="0"/>
                <a:ea typeface="Calibri"/>
                <a:cs typeface="Calibri"/>
              </a:rPr>
              <a:t> </a:t>
            </a:r>
            <a:r>
              <a:rPr lang="ru-RU" sz="2000" b="1" cap="all" dirty="0" err="1">
                <a:solidFill>
                  <a:schemeClr val="bg1"/>
                </a:solidFill>
                <a:latin typeface="Bahnschrift SemiBold Condensed" panose="020B0502040204020203" pitchFamily="34" charset="0"/>
                <a:ea typeface="Calibri"/>
                <a:cs typeface="Calibri"/>
              </a:rPr>
              <a:t>საქმიანობის</a:t>
            </a:r>
            <a:endParaRPr lang="ru-RU" sz="2000" dirty="0">
              <a:solidFill>
                <a:schemeClr val="bg1"/>
              </a:solidFill>
              <a:latin typeface="Bahnschrift SemiBold Condensed" panose="020B0502040204020203" pitchFamily="34" charset="0"/>
              <a:ea typeface="+mj-lt"/>
              <a:cs typeface="+mj-lt"/>
            </a:endParaRPr>
          </a:p>
          <a:p>
            <a:pPr algn="ctr">
              <a:spcBef>
                <a:spcPts val="1000"/>
              </a:spcBef>
            </a:pPr>
            <a:r>
              <a:rPr lang="ru-RU" sz="2000" b="1" cap="all" dirty="0">
                <a:solidFill>
                  <a:schemeClr val="bg1"/>
                </a:solidFill>
                <a:latin typeface="Bahnschrift SemiBold Condensed" panose="020B0502040204020203" pitchFamily="34" charset="0"/>
                <a:ea typeface="Calibri"/>
                <a:cs typeface="Calibri"/>
              </a:rPr>
              <a:t>ა ნ გ ა რ ი შ ი</a:t>
            </a:r>
            <a:endParaRPr lang="ru-RU" sz="2000" dirty="0">
              <a:solidFill>
                <a:schemeClr val="bg1"/>
              </a:solidFill>
              <a:latin typeface="Bahnschrift SemiBold Condensed" panose="020B0502040204020203" pitchFamily="34" charset="0"/>
              <a:ea typeface="+mj-lt"/>
              <a:cs typeface="+mj-lt"/>
            </a:endParaRPr>
          </a:p>
          <a:p>
            <a:pPr algn="ctr">
              <a:spcBef>
                <a:spcPts val="1000"/>
              </a:spcBef>
            </a:pPr>
            <a:r>
              <a:rPr lang="ru-RU" sz="2000" b="1" cap="all" dirty="0">
                <a:solidFill>
                  <a:schemeClr val="bg1"/>
                </a:solidFill>
                <a:latin typeface="Bahnschrift SemiBold Condensed" panose="020B0502040204020203" pitchFamily="34" charset="0"/>
                <a:ea typeface="Calibri"/>
                <a:cs typeface="Calibri"/>
              </a:rPr>
              <a:t>(01.09.20</a:t>
            </a:r>
            <a:r>
              <a:rPr lang="en-US" sz="2000" b="1" cap="all" dirty="0">
                <a:solidFill>
                  <a:schemeClr val="bg1"/>
                </a:solidFill>
                <a:latin typeface="Bahnschrift SemiBold Condensed" panose="020B0502040204020203" pitchFamily="34" charset="0"/>
                <a:ea typeface="Calibri"/>
                <a:cs typeface="Calibri"/>
              </a:rPr>
              <a:t>21</a:t>
            </a:r>
            <a:r>
              <a:rPr lang="ru-RU" sz="2000" b="1" cap="all" dirty="0">
                <a:solidFill>
                  <a:schemeClr val="bg1"/>
                </a:solidFill>
                <a:latin typeface="Bahnschrift SemiBold Condensed" panose="020B0502040204020203" pitchFamily="34" charset="0"/>
                <a:ea typeface="Calibri"/>
                <a:cs typeface="Calibri"/>
              </a:rPr>
              <a:t>-</a:t>
            </a:r>
            <a:r>
              <a:rPr lang="en-US" sz="2000" b="1" cap="all" dirty="0">
                <a:solidFill>
                  <a:schemeClr val="bg1"/>
                </a:solidFill>
                <a:latin typeface="Bahnschrift SemiBold Condensed" panose="020B0502040204020203" pitchFamily="34" charset="0"/>
                <a:ea typeface="Calibri"/>
                <a:cs typeface="Calibri"/>
              </a:rPr>
              <a:t>-</a:t>
            </a:r>
            <a:r>
              <a:rPr lang="ru-RU" sz="2000" b="1" cap="all" dirty="0">
                <a:solidFill>
                  <a:schemeClr val="bg1"/>
                </a:solidFill>
                <a:latin typeface="Bahnschrift SemiBold Condensed" panose="020B0502040204020203" pitchFamily="34" charset="0"/>
                <a:ea typeface="Calibri"/>
                <a:cs typeface="Calibri"/>
              </a:rPr>
              <a:t>31.</a:t>
            </a:r>
            <a:r>
              <a:rPr lang="en-GB" sz="2000" b="1" cap="all" dirty="0">
                <a:solidFill>
                  <a:schemeClr val="bg1"/>
                </a:solidFill>
                <a:latin typeface="Bahnschrift SemiBold Condensed" panose="020B0502040204020203" pitchFamily="34" charset="0"/>
                <a:ea typeface="Calibri"/>
                <a:cs typeface="Calibri"/>
              </a:rPr>
              <a:t>12</a:t>
            </a:r>
            <a:r>
              <a:rPr lang="ru-RU" sz="2000" b="1" cap="all" dirty="0">
                <a:solidFill>
                  <a:schemeClr val="bg1"/>
                </a:solidFill>
                <a:latin typeface="Bahnschrift SemiBold Condensed" panose="020B0502040204020203" pitchFamily="34" charset="0"/>
                <a:ea typeface="Calibri"/>
                <a:cs typeface="Calibri"/>
              </a:rPr>
              <a:t>.202</a:t>
            </a:r>
            <a:r>
              <a:rPr lang="en-US" sz="2000" b="1" cap="all" dirty="0">
                <a:solidFill>
                  <a:schemeClr val="bg1"/>
                </a:solidFill>
                <a:latin typeface="Bahnschrift SemiBold Condensed" panose="020B0502040204020203" pitchFamily="34" charset="0"/>
                <a:ea typeface="Calibri"/>
                <a:cs typeface="Calibri"/>
              </a:rPr>
              <a:t>2 </a:t>
            </a:r>
            <a:r>
              <a:rPr lang="ru-RU" sz="2000" b="1" cap="all" dirty="0" err="1">
                <a:solidFill>
                  <a:schemeClr val="bg1"/>
                </a:solidFill>
                <a:latin typeface="Bahnschrift SemiBold Condensed" panose="020B0502040204020203" pitchFamily="34" charset="0"/>
                <a:ea typeface="Calibri"/>
                <a:cs typeface="Calibri"/>
              </a:rPr>
              <a:t>წწ</a:t>
            </a:r>
            <a:r>
              <a:rPr lang="ru-RU" sz="2000" b="1" cap="all" dirty="0">
                <a:solidFill>
                  <a:schemeClr val="bg1"/>
                </a:solidFill>
                <a:latin typeface="Bahnschrift SemiBold Condensed" panose="020B0502040204020203" pitchFamily="34" charset="0"/>
                <a:ea typeface="Calibri"/>
                <a:cs typeface="Calibri"/>
              </a:rPr>
              <a:t>)</a:t>
            </a:r>
            <a:endParaRPr lang="ru-RU" sz="2000" dirty="0">
              <a:solidFill>
                <a:schemeClr val="bg1"/>
              </a:solidFill>
              <a:latin typeface="Bahnschrift SemiBold Condensed" panose="020B0502040204020203" pitchFamily="34" charset="0"/>
              <a:ea typeface="+mj-lt"/>
              <a:cs typeface="+mj-lt"/>
            </a:endParaRPr>
          </a:p>
          <a:p>
            <a:endParaRPr lang="ru-RU" sz="2000" dirty="0">
              <a:ea typeface="Calibri Light"/>
              <a:cs typeface="Calibri Light"/>
            </a:endParaRPr>
          </a:p>
        </p:txBody>
      </p:sp>
      <p:sp>
        <p:nvSpPr>
          <p:cNvPr id="3" name="Подзаголовок 2"/>
          <p:cNvSpPr>
            <a:spLocks noGrp="1"/>
          </p:cNvSpPr>
          <p:nvPr>
            <p:ph type="subTitle" idx="1"/>
          </p:nvPr>
        </p:nvSpPr>
        <p:spPr/>
        <p:txBody>
          <a:bodyPr vert="horz" lIns="91440" tIns="45720" rIns="91440" bIns="45720" rtlCol="0" anchor="t">
            <a:normAutofit/>
          </a:bodyPr>
          <a:lstStyle/>
          <a:p>
            <a:endParaRPr lang="ru-RU"/>
          </a:p>
          <a:p>
            <a:endParaRPr lang="ru-RU" dirty="0">
              <a:ea typeface="Calibri"/>
              <a:cs typeface="Calibri"/>
            </a:endParaRPr>
          </a:p>
        </p:txBody>
      </p:sp>
      <p:pic>
        <p:nvPicPr>
          <p:cNvPr id="4" name="Рисунок 4">
            <a:extLst>
              <a:ext uri="{FF2B5EF4-FFF2-40B4-BE49-F238E27FC236}">
                <a16:creationId xmlns:a16="http://schemas.microsoft.com/office/drawing/2014/main" id="{E0BE444D-CA81-0190-F4DA-48886D306B7D}"/>
              </a:ext>
            </a:extLst>
          </p:cNvPr>
          <p:cNvPicPr>
            <a:picLocks noChangeAspect="1"/>
          </p:cNvPicPr>
          <p:nvPr/>
        </p:nvPicPr>
        <p:blipFill>
          <a:blip r:embed="rId2"/>
          <a:stretch>
            <a:fillRect/>
          </a:stretch>
        </p:blipFill>
        <p:spPr>
          <a:xfrm>
            <a:off x="4957654" y="3606488"/>
            <a:ext cx="2743200" cy="2422090"/>
          </a:xfrm>
          <a:prstGeom prst="rect">
            <a:avLst/>
          </a:prstGeom>
        </p:spPr>
      </p:pic>
    </p:spTree>
    <p:extLst>
      <p:ext uri="{BB962C8B-B14F-4D97-AF65-F5344CB8AC3E}">
        <p14:creationId xmlns:p14="http://schemas.microsoft.com/office/powerpoint/2010/main" val="1351651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55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C59F00-9686-4C29-B31E-D62659881540}"/>
              </a:ext>
            </a:extLst>
          </p:cNvPr>
          <p:cNvSpPr>
            <a:spLocks noGrp="1"/>
          </p:cNvSpPr>
          <p:nvPr>
            <p:ph type="title"/>
          </p:nvPr>
        </p:nvSpPr>
        <p:spPr>
          <a:xfrm>
            <a:off x="1367406" y="83891"/>
            <a:ext cx="9313846" cy="1459683"/>
          </a:xfrm>
        </p:spPr>
        <p:txBody>
          <a:bodyPr>
            <a:normAutofit/>
          </a:bodyPr>
          <a:lstStyle/>
          <a:p>
            <a:pPr algn="ctr"/>
            <a:r>
              <a:rPr lang="ka-GE" dirty="0">
                <a:solidFill>
                  <a:schemeClr val="bg1"/>
                </a:solidFill>
              </a:rPr>
              <a:t>      </a:t>
            </a:r>
            <a:r>
              <a:rPr lang="ka-GE" b="1" i="1" dirty="0">
                <a:solidFill>
                  <a:schemeClr val="bg1"/>
                </a:solidFill>
              </a:rPr>
              <a:t>ინიციატივები</a:t>
            </a:r>
            <a:br>
              <a:rPr lang="ka-GE" dirty="0">
                <a:solidFill>
                  <a:schemeClr val="bg1"/>
                </a:solidFill>
              </a:rPr>
            </a:br>
            <a:r>
              <a:rPr lang="ka-GE" sz="2200" dirty="0">
                <a:solidFill>
                  <a:schemeClr val="bg1"/>
                </a:solidFill>
              </a:rPr>
              <a:t>კანონშემოქმედებითი კუთხით აღსანიშნავია შემდეგი ინიციატივები:</a:t>
            </a:r>
            <a:endParaRPr lang="ru-RU" sz="2200" dirty="0">
              <a:solidFill>
                <a:schemeClr val="bg1"/>
              </a:solidFill>
            </a:endParaRPr>
          </a:p>
        </p:txBody>
      </p:sp>
      <p:sp>
        <p:nvSpPr>
          <p:cNvPr id="3" name="Объект 2">
            <a:extLst>
              <a:ext uri="{FF2B5EF4-FFF2-40B4-BE49-F238E27FC236}">
                <a16:creationId xmlns:a16="http://schemas.microsoft.com/office/drawing/2014/main" id="{07628CEF-BCE8-4A85-9C83-054838239335}"/>
              </a:ext>
            </a:extLst>
          </p:cNvPr>
          <p:cNvSpPr>
            <a:spLocks noGrp="1"/>
          </p:cNvSpPr>
          <p:nvPr>
            <p:ph idx="1"/>
          </p:nvPr>
        </p:nvSpPr>
        <p:spPr>
          <a:xfrm>
            <a:off x="477078" y="1921564"/>
            <a:ext cx="10919792" cy="4200939"/>
          </a:xfrm>
        </p:spPr>
        <p:txBody>
          <a:bodyPr>
            <a:normAutofit/>
          </a:bodyPr>
          <a:lstStyle/>
          <a:p>
            <a:pPr algn="just"/>
            <a:r>
              <a:rPr lang="ka-GE" b="1" i="1" dirty="0"/>
              <a:t>„აჭარის ავტონომიური რესპუბლიკის საბიუჯეტო პროცესისა და უფლებამოსილების შესახებ“  აჭარის ავტონომიური რესპუბლიკის კანონი </a:t>
            </a:r>
            <a:r>
              <a:rPr lang="en-US" b="1" i="1" dirty="0">
                <a:hlinkClick r:id="rId2"/>
              </a:rPr>
              <a:t>https://chaerte.sca.ge/ge/bills/21</a:t>
            </a:r>
            <a:r>
              <a:rPr lang="en-US" b="1" i="1" dirty="0"/>
              <a:t>(</a:t>
            </a:r>
            <a:r>
              <a:rPr lang="ka-GE" sz="1600" b="1" i="1" dirty="0"/>
              <a:t>მიღებულია პირველი მოსმენით  </a:t>
            </a:r>
            <a:r>
              <a:rPr lang="en-US" sz="1600" b="1" i="1" dirty="0"/>
              <a:t>N</a:t>
            </a:r>
            <a:r>
              <a:rPr lang="ka-GE" sz="1600" b="1" i="1" dirty="0"/>
              <a:t>66 15.12.2022წ)</a:t>
            </a:r>
          </a:p>
          <a:p>
            <a:pPr algn="just"/>
            <a:r>
              <a:rPr lang="ka-GE" b="1" i="1" dirty="0"/>
              <a:t>აჭარის ავტონომიური რესპუბლიკის უმაღლესი საბჭოს დადგენილება "აჭარის ავტონომიური რესპუბლიკის უმაღლესი საბჭოს 2023 წლის ბიუჯეტის პროექტის  დამტკიცების შესახებ"</a:t>
            </a:r>
            <a:r>
              <a:rPr lang="en-US" b="1" i="1" dirty="0">
                <a:hlinkClick r:id="rId3"/>
              </a:rPr>
              <a:t>https://chaerte.sca.ge/ge/bills/14</a:t>
            </a:r>
            <a:r>
              <a:rPr lang="ka-GE" b="1" i="1" dirty="0"/>
              <a:t> </a:t>
            </a:r>
            <a:r>
              <a:rPr lang="ka-GE" sz="1600" b="1" i="1" dirty="0"/>
              <a:t>(მიღებულია  </a:t>
            </a:r>
            <a:r>
              <a:rPr lang="en-US" sz="1600" b="1" i="1" dirty="0"/>
              <a:t>N</a:t>
            </a:r>
            <a:r>
              <a:rPr lang="ka-GE" sz="1600" b="1" i="1" dirty="0"/>
              <a:t>55 16.06.2022წ)</a:t>
            </a:r>
          </a:p>
          <a:p>
            <a:pPr algn="just"/>
            <a:r>
              <a:rPr lang="ka-GE" b="1" dirty="0"/>
              <a:t>„საქართველოს კონსტიტუციის 45-ე მუხლის შესაბამისად, საკანონმდებლო ინიციატივის წესით საქართველოს კანონის პროექტის „საქართველოს საბიუჯეტო კოდექსში ცვლილების შეტანის თაობაზე“ საქართველოს პარლამენტში წარდგენის შესახებ“ აჭარის ავტონომიური რესპუბლიკის დადგენილების პროექტი - შესრულების პროცესშია.</a:t>
            </a:r>
            <a:endParaRPr lang="ka-GE" sz="1600" b="1" i="1" dirty="0"/>
          </a:p>
          <a:p>
            <a:endParaRPr lang="ru-RU" sz="1600" dirty="0"/>
          </a:p>
        </p:txBody>
      </p:sp>
    </p:spTree>
    <p:extLst>
      <p:ext uri="{BB962C8B-B14F-4D97-AF65-F5344CB8AC3E}">
        <p14:creationId xmlns:p14="http://schemas.microsoft.com/office/powerpoint/2010/main" val="39326376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55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B68A0CB-9B4A-4992-9710-38290873563F}"/>
              </a:ext>
            </a:extLst>
          </p:cNvPr>
          <p:cNvSpPr>
            <a:spLocks noGrp="1"/>
          </p:cNvSpPr>
          <p:nvPr>
            <p:ph type="title"/>
          </p:nvPr>
        </p:nvSpPr>
        <p:spPr>
          <a:xfrm>
            <a:off x="1657350" y="67732"/>
            <a:ext cx="9637712" cy="1507067"/>
          </a:xfrm>
          <a:scene3d>
            <a:camera prst="orthographicFront"/>
            <a:lightRig rig="threePt" dir="t"/>
          </a:scene3d>
          <a:sp3d>
            <a:bevelB/>
          </a:sp3d>
        </p:spPr>
        <p:txBody>
          <a:bodyPr>
            <a:normAutofit fontScale="90000"/>
          </a:bodyPr>
          <a:lstStyle/>
          <a:p>
            <a:pPr algn="ctr"/>
            <a:br>
              <a:rPr lang="ka-GE" b="1" dirty="0"/>
            </a:br>
            <a:r>
              <a:rPr lang="ka-GE" sz="2700" b="1" dirty="0">
                <a:solidFill>
                  <a:schemeClr val="bg1"/>
                </a:solidFill>
              </a:rPr>
              <a:t>სტრატეგიული მიზანი </a:t>
            </a:r>
            <a:r>
              <a:rPr lang="en-US" sz="2700" b="1" dirty="0">
                <a:solidFill>
                  <a:schemeClr val="bg1"/>
                </a:solidFill>
              </a:rPr>
              <a:t>II</a:t>
            </a:r>
            <a:r>
              <a:rPr lang="ka-GE" sz="2700" b="1" dirty="0">
                <a:solidFill>
                  <a:schemeClr val="bg1"/>
                </a:solidFill>
              </a:rPr>
              <a:t>: </a:t>
            </a:r>
            <a:br>
              <a:rPr lang="ka-GE" sz="2700" b="1" dirty="0">
                <a:solidFill>
                  <a:schemeClr val="bg1"/>
                </a:solidFill>
              </a:rPr>
            </a:br>
            <a:br>
              <a:rPr lang="ka-GE" sz="2700" b="1" dirty="0">
                <a:solidFill>
                  <a:schemeClr val="bg1"/>
                </a:solidFill>
              </a:rPr>
            </a:br>
            <a:r>
              <a:rPr lang="ka-GE" sz="2700" b="1" dirty="0">
                <a:solidFill>
                  <a:schemeClr val="bg1"/>
                </a:solidFill>
              </a:rPr>
              <a:t>კომიტეტის საზედამხედველო/საკონტროლო საქმიანობის ეფექტიანობის გაზრდა</a:t>
            </a:r>
            <a:br>
              <a:rPr lang="ru-RU" dirty="0"/>
            </a:br>
            <a:endParaRPr lang="ru-RU" dirty="0"/>
          </a:p>
        </p:txBody>
      </p:sp>
      <p:sp>
        <p:nvSpPr>
          <p:cNvPr id="3" name="Объект 2">
            <a:extLst>
              <a:ext uri="{FF2B5EF4-FFF2-40B4-BE49-F238E27FC236}">
                <a16:creationId xmlns:a16="http://schemas.microsoft.com/office/drawing/2014/main" id="{51C1C825-3852-4918-AEF9-4DC3B1BBE15D}"/>
              </a:ext>
            </a:extLst>
          </p:cNvPr>
          <p:cNvSpPr>
            <a:spLocks noGrp="1"/>
          </p:cNvSpPr>
          <p:nvPr>
            <p:ph idx="1"/>
          </p:nvPr>
        </p:nvSpPr>
        <p:spPr>
          <a:xfrm>
            <a:off x="1257300" y="1993901"/>
            <a:ext cx="10037762" cy="3352800"/>
          </a:xfrm>
          <a:noFill/>
          <a:scene3d>
            <a:camera prst="orthographicFront"/>
            <a:lightRig rig="threePt" dir="t"/>
          </a:scene3d>
          <a:sp3d>
            <a:bevelB prst="relaxedInset"/>
          </a:sp3d>
        </p:spPr>
        <p:txBody>
          <a:bodyPr>
            <a:normAutofit/>
          </a:bodyPr>
          <a:lstStyle/>
          <a:p>
            <a:pPr algn="just" fontAlgn="base"/>
            <a:r>
              <a:rPr lang="ka-GE" dirty="0">
                <a:solidFill>
                  <a:schemeClr val="bg1"/>
                </a:solidFill>
              </a:rPr>
              <a:t>საზედამხედველო ფუნქციების გაუმჯობესების მიზნით კომიტეტმა საანგარიშო პერიოდში განახორციელა ავტონომიური რესპუბლიკის უწყებების საბიუჯეტო მონიტორინგი და ფინანსური ზედამხედველობა.</a:t>
            </a:r>
          </a:p>
          <a:p>
            <a:pPr algn="just" fontAlgn="base"/>
            <a:r>
              <a:rPr lang="ka-GE" dirty="0">
                <a:solidFill>
                  <a:schemeClr val="bg1"/>
                </a:solidFill>
              </a:rPr>
              <a:t> უმაღლესი საბჭოს მიერ მიღებული დადგენილებებისა და სხვა გადაწყვეტილებების შესრულების კონტროლი.</a:t>
            </a:r>
          </a:p>
          <a:p>
            <a:pPr algn="just" fontAlgn="base"/>
            <a:r>
              <a:rPr lang="ka-GE" dirty="0">
                <a:solidFill>
                  <a:schemeClr val="bg1"/>
                </a:solidFill>
              </a:rPr>
              <a:t> სამოქმედო გეგმის ფარგლებში კომიტეტმა მოისმინა  სხვადასხვა უწყებების ანგარიშები.</a:t>
            </a:r>
            <a:endParaRPr lang="ru-RU" dirty="0">
              <a:solidFill>
                <a:schemeClr val="bg1"/>
              </a:solidFill>
            </a:endParaRPr>
          </a:p>
        </p:txBody>
      </p:sp>
    </p:spTree>
    <p:extLst>
      <p:ext uri="{BB962C8B-B14F-4D97-AF65-F5344CB8AC3E}">
        <p14:creationId xmlns:p14="http://schemas.microsoft.com/office/powerpoint/2010/main" val="1780724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FBC1A33-8963-A29B-C2BA-90B573EA012D}"/>
              </a:ext>
            </a:extLst>
          </p:cNvPr>
          <p:cNvSpPr>
            <a:spLocks noGrp="1"/>
          </p:cNvSpPr>
          <p:nvPr>
            <p:ph type="title"/>
          </p:nvPr>
        </p:nvSpPr>
        <p:spPr>
          <a:xfrm>
            <a:off x="1122217" y="152400"/>
            <a:ext cx="10321637" cy="1440873"/>
          </a:xfrm>
        </p:spPr>
        <p:txBody>
          <a:bodyPr>
            <a:normAutofit/>
          </a:bodyPr>
          <a:lstStyle/>
          <a:p>
            <a:pPr algn="ctr"/>
            <a:br>
              <a:rPr lang="ru-RU" b="1" dirty="0">
                <a:ea typeface="+mj-lt"/>
                <a:cs typeface="+mj-lt"/>
              </a:rPr>
            </a:br>
            <a:r>
              <a:rPr lang="ru-RU" b="1" dirty="0">
                <a:solidFill>
                  <a:schemeClr val="bg1"/>
                </a:solidFill>
                <a:ea typeface="+mj-lt"/>
                <a:cs typeface="+mj-lt"/>
              </a:rPr>
              <a:t> </a:t>
            </a:r>
            <a:r>
              <a:rPr lang="ka-GE" b="1" dirty="0">
                <a:solidFill>
                  <a:schemeClr val="bg1"/>
                </a:solidFill>
                <a:ea typeface="+mj-lt"/>
                <a:cs typeface="+mj-lt"/>
              </a:rPr>
              <a:t>საზედამხედველო/საკონტროლო საქმიანობა</a:t>
            </a:r>
            <a:endParaRPr lang="ru-RU" b="1" dirty="0" err="1">
              <a:solidFill>
                <a:schemeClr val="bg1"/>
              </a:solidFill>
              <a:ea typeface="Calibri Light"/>
              <a:cs typeface="Calibri Light"/>
            </a:endParaRPr>
          </a:p>
          <a:p>
            <a:endParaRPr lang="ru-RU" dirty="0">
              <a:solidFill>
                <a:schemeClr val="bg1"/>
              </a:solidFill>
              <a:ea typeface="Calibri Light"/>
              <a:cs typeface="Calibri Light"/>
            </a:endParaRPr>
          </a:p>
        </p:txBody>
      </p:sp>
      <p:graphicFrame>
        <p:nvGraphicFramePr>
          <p:cNvPr id="9" name="Объект 2">
            <a:extLst>
              <a:ext uri="{FF2B5EF4-FFF2-40B4-BE49-F238E27FC236}">
                <a16:creationId xmlns:a16="http://schemas.microsoft.com/office/drawing/2014/main" id="{4E5DD618-ED5C-CD72-E81B-DAB0C1D7489B}"/>
              </a:ext>
            </a:extLst>
          </p:cNvPr>
          <p:cNvGraphicFramePr>
            <a:graphicFrameLocks noGrp="1"/>
          </p:cNvGraphicFramePr>
          <p:nvPr>
            <p:ph idx="1"/>
            <p:extLst>
              <p:ext uri="{D42A27DB-BD31-4B8C-83A1-F6EECF244321}">
                <p14:modId xmlns:p14="http://schemas.microsoft.com/office/powerpoint/2010/main" val="3955046555"/>
              </p:ext>
            </p:extLst>
          </p:nvPr>
        </p:nvGraphicFramePr>
        <p:xfrm>
          <a:off x="684210" y="1870364"/>
          <a:ext cx="11244553" cy="34082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98891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28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5" name="Объект 4">
            <a:extLst>
              <a:ext uri="{FF2B5EF4-FFF2-40B4-BE49-F238E27FC236}">
                <a16:creationId xmlns:a16="http://schemas.microsoft.com/office/drawing/2014/main" id="{326555D4-97A9-47EA-8616-DE8F4CE04910}"/>
              </a:ext>
            </a:extLst>
          </p:cNvPr>
          <p:cNvSpPr>
            <a:spLocks noGrp="1"/>
          </p:cNvSpPr>
          <p:nvPr>
            <p:ph idx="1"/>
          </p:nvPr>
        </p:nvSpPr>
        <p:spPr>
          <a:xfrm>
            <a:off x="98854" y="215900"/>
            <a:ext cx="4066746" cy="1753754"/>
          </a:xfrm>
        </p:spPr>
        <p:txBody>
          <a:bodyPr>
            <a:normAutofit/>
          </a:bodyPr>
          <a:lstStyle/>
          <a:p>
            <a:pPr algn="ctr"/>
            <a:r>
              <a:rPr lang="ka-GE" sz="3200" b="1" dirty="0">
                <a:solidFill>
                  <a:schemeClr val="bg1"/>
                </a:solidFill>
              </a:rPr>
              <a:t>კომიტეტმა</a:t>
            </a:r>
          </a:p>
          <a:p>
            <a:pPr algn="ctr"/>
            <a:r>
              <a:rPr lang="ka-GE" sz="3200" b="1" dirty="0">
                <a:solidFill>
                  <a:schemeClr val="bg1"/>
                </a:solidFill>
              </a:rPr>
              <a:t>მოისმინა/განიხილა</a:t>
            </a:r>
            <a:endParaRPr lang="ru-RU" sz="3200" b="1" dirty="0">
              <a:solidFill>
                <a:schemeClr val="bg1"/>
              </a:solidFill>
            </a:endParaRPr>
          </a:p>
        </p:txBody>
      </p:sp>
      <p:sp>
        <p:nvSpPr>
          <p:cNvPr id="6" name="Текст 5">
            <a:extLst>
              <a:ext uri="{FF2B5EF4-FFF2-40B4-BE49-F238E27FC236}">
                <a16:creationId xmlns:a16="http://schemas.microsoft.com/office/drawing/2014/main" id="{D25811DA-4E0B-4BD9-9938-3FB9C3E13E28}"/>
              </a:ext>
            </a:extLst>
          </p:cNvPr>
          <p:cNvSpPr>
            <a:spLocks noGrp="1"/>
          </p:cNvSpPr>
          <p:nvPr>
            <p:ph type="body" sz="half" idx="2"/>
          </p:nvPr>
        </p:nvSpPr>
        <p:spPr>
          <a:xfrm>
            <a:off x="4165600" y="393700"/>
            <a:ext cx="7728530" cy="5878944"/>
          </a:xfrm>
        </p:spPr>
        <p:txBody>
          <a:bodyPr>
            <a:normAutofit fontScale="62500" lnSpcReduction="20000"/>
          </a:bodyPr>
          <a:lstStyle/>
          <a:p>
            <a:pPr algn="just"/>
            <a:r>
              <a:rPr lang="ka-GE" sz="2900" b="1" dirty="0"/>
              <a:t>›</a:t>
            </a:r>
            <a:r>
              <a:rPr lang="ka-GE" sz="2000" b="1" dirty="0"/>
              <a:t> </a:t>
            </a:r>
            <a:r>
              <a:rPr lang="ka-GE" sz="2200" b="1" dirty="0">
                <a:solidFill>
                  <a:schemeClr val="bg1"/>
                </a:solidFill>
              </a:rPr>
              <a:t>მთავრობის მიერ წარმოდგენილი აჭარის ავტონომიური რესპუბლიკის 2021 წლის რესპუბლიკური ბიუჯეტის წლიური შესრულების ანგარიში.</a:t>
            </a:r>
          </a:p>
          <a:p>
            <a:pPr algn="just"/>
            <a:r>
              <a:rPr lang="ka-GE" sz="2200" b="1" dirty="0">
                <a:solidFill>
                  <a:schemeClr val="bg1"/>
                </a:solidFill>
              </a:rPr>
              <a:t>› აჭარის ავტონომიური რესპუბლიკის სამინისტროებისა და უწყებების ძირითადი მონაცემები და მიმართულებები 2023-2026 წლებისათვის.</a:t>
            </a:r>
          </a:p>
          <a:p>
            <a:pPr algn="just"/>
            <a:r>
              <a:rPr lang="ka-GE" sz="2200" b="1" dirty="0">
                <a:solidFill>
                  <a:schemeClr val="bg1"/>
                </a:solidFill>
              </a:rPr>
              <a:t>› ყოველკვარტალურად განიხილა რესპუბლიკური ბიუჯეტის შესრულების კვარტალური მიმოხილვა ნაზარდი ჯამით.</a:t>
            </a:r>
          </a:p>
          <a:p>
            <a:pPr algn="just"/>
            <a:r>
              <a:rPr lang="ka-GE" sz="2200" b="1" dirty="0">
                <a:solidFill>
                  <a:schemeClr val="bg1"/>
                </a:solidFill>
              </a:rPr>
              <a:t>› სსიპ საზოგადოებრივი მაუწყებლის აჭარის ტელევიზიისა და რადიოს მრჩეველთ საბჭოს 2021 წლის საქმიანობის ანგარიში.</a:t>
            </a:r>
          </a:p>
          <a:p>
            <a:pPr algn="just"/>
            <a:r>
              <a:rPr lang="ka-GE" sz="2200" b="1" dirty="0">
                <a:solidFill>
                  <a:schemeClr val="bg1"/>
                </a:solidFill>
              </a:rPr>
              <a:t>› აჭარის ავტონომიური რესპუბლიკის ფინანსთა და ეკონომიკის სამინისტროს საქვეუწყებო დაწესებულება „აჭარის ტურიზმისა და კურორტების დეპარტამენტის 2021 წლის საქმიანობის ანგარიში და ინფორმაცია 2022 წლის ტურისტულ სეზონთნ დაკავშირებით.</a:t>
            </a:r>
          </a:p>
          <a:p>
            <a:pPr algn="just"/>
            <a:r>
              <a:rPr lang="ka-GE" sz="2200" b="1" dirty="0">
                <a:solidFill>
                  <a:schemeClr val="bg1"/>
                </a:solidFill>
              </a:rPr>
              <a:t>› 2022 წლის ტურისტულ სეზონთან დაკავშირებით კომიტეტმა ასევე მოისმინა „ბათუმის ბულვარის“ ხელმძღვანელის ინფორმაცია და 2021 წლის საქმიანობის ანგარიში.</a:t>
            </a:r>
          </a:p>
          <a:p>
            <a:pPr algn="just"/>
            <a:r>
              <a:rPr lang="ka-GE" sz="2200" b="1" dirty="0">
                <a:solidFill>
                  <a:schemeClr val="bg1"/>
                </a:solidFill>
              </a:rPr>
              <a:t>› აჭარის ავტონომიური რესპუბლიკის ფინანსთა და ეკონომიკის სამინისტროს საქვეუწყებო დაწესებულება აჭარის საავტომობილო გზების დეპარტამენტის ინფორმაცია „საგზაო ინფრასტრუქტურის მშენებლობა, რეაბილიტაცია და მოვლა შენახვის“ პროგრამის ფარგლებში წლის განმავლობაში შესრულებული პროექტების შესახებ.</a:t>
            </a:r>
          </a:p>
          <a:p>
            <a:pPr algn="just"/>
            <a:r>
              <a:rPr lang="ka-GE" sz="2200" b="1" dirty="0">
                <a:solidFill>
                  <a:schemeClr val="bg1"/>
                </a:solidFill>
              </a:rPr>
              <a:t>› ინფორმაცია ააიპ „ბათუმის ბიზნეს ინკუბატორის მიერ წლის განმავლობაში გაწეული საქმიანობის თაობაზე.</a:t>
            </a:r>
          </a:p>
          <a:p>
            <a:pPr algn="just"/>
            <a:r>
              <a:rPr lang="ka-GE" sz="2200" b="1" dirty="0">
                <a:solidFill>
                  <a:schemeClr val="bg1"/>
                </a:solidFill>
              </a:rPr>
              <a:t>› კომიტეტი ყოველწლიურად იღებს ინფორმაციას მუნიციპალიტეტებისათვის გამოყოფილი ტრანსფერების შესახებ.</a:t>
            </a:r>
          </a:p>
          <a:p>
            <a:pPr algn="just"/>
            <a:r>
              <a:rPr lang="ka-GE" sz="2200" b="1" dirty="0">
                <a:solidFill>
                  <a:schemeClr val="bg1"/>
                </a:solidFill>
              </a:rPr>
              <a:t>› მიმდინარეობს „ტურიზმის ორგანიზების შესახებ“ აჭარის ვტონომიური რესპუბლიკის კანონზე ნორმატიული აქტების აღსრულების კონტროლის (ნააკი) პროცედურა.</a:t>
            </a:r>
            <a:endParaRPr lang="ru-RU" sz="2200" b="1" dirty="0">
              <a:solidFill>
                <a:schemeClr val="bg1"/>
              </a:solidFill>
            </a:endParaRPr>
          </a:p>
          <a:p>
            <a:pPr algn="just"/>
            <a:endParaRPr lang="ka-GE" b="1" dirty="0">
              <a:solidFill>
                <a:schemeClr val="bg2"/>
              </a:solidFill>
            </a:endParaRPr>
          </a:p>
          <a:p>
            <a:pPr algn="just"/>
            <a:endParaRPr lang="ka-GE" dirty="0">
              <a:solidFill>
                <a:schemeClr val="bg2"/>
              </a:solidFill>
            </a:endParaRPr>
          </a:p>
          <a:p>
            <a:pPr algn="just"/>
            <a:endParaRPr lang="ka-GE" dirty="0">
              <a:solidFill>
                <a:schemeClr val="bg2"/>
              </a:solidFill>
            </a:endParaRPr>
          </a:p>
          <a:p>
            <a:pPr algn="just"/>
            <a:endParaRPr lang="ka-GE" dirty="0"/>
          </a:p>
          <a:p>
            <a:pPr algn="just"/>
            <a:endParaRPr lang="ka-GE" dirty="0"/>
          </a:p>
          <a:p>
            <a:endParaRPr lang="ru-RU" dirty="0"/>
          </a:p>
        </p:txBody>
      </p:sp>
      <p:sp>
        <p:nvSpPr>
          <p:cNvPr id="13" name="Овал 12">
            <a:extLst>
              <a:ext uri="{FF2B5EF4-FFF2-40B4-BE49-F238E27FC236}">
                <a16:creationId xmlns:a16="http://schemas.microsoft.com/office/drawing/2014/main" id="{D1604672-92B6-42E5-8ADC-0F99C27B98ED}"/>
              </a:ext>
            </a:extLst>
          </p:cNvPr>
          <p:cNvSpPr/>
          <p:nvPr/>
        </p:nvSpPr>
        <p:spPr>
          <a:xfrm>
            <a:off x="857827" y="1969654"/>
            <a:ext cx="2791690" cy="31172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t>9 ანგარიში</a:t>
            </a:r>
            <a:endParaRPr lang="ru-RU" dirty="0"/>
          </a:p>
        </p:txBody>
      </p:sp>
    </p:spTree>
    <p:extLst>
      <p:ext uri="{BB962C8B-B14F-4D97-AF65-F5344CB8AC3E}">
        <p14:creationId xmlns:p14="http://schemas.microsoft.com/office/powerpoint/2010/main" val="20323699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492C68-A640-479F-81EB-315F8F8720E4}"/>
              </a:ext>
            </a:extLst>
          </p:cNvPr>
          <p:cNvSpPr>
            <a:spLocks noGrp="1"/>
          </p:cNvSpPr>
          <p:nvPr>
            <p:ph type="title"/>
          </p:nvPr>
        </p:nvSpPr>
        <p:spPr>
          <a:xfrm>
            <a:off x="1447800" y="381000"/>
            <a:ext cx="9294812" cy="1231900"/>
          </a:xfrm>
        </p:spPr>
        <p:txBody>
          <a:bodyPr>
            <a:normAutofit fontScale="90000"/>
          </a:bodyPr>
          <a:lstStyle/>
          <a:p>
            <a:pPr algn="ctr"/>
            <a:br>
              <a:rPr lang="ka-GE" b="1" dirty="0">
                <a:solidFill>
                  <a:schemeClr val="bg1"/>
                </a:solidFill>
              </a:rPr>
            </a:br>
            <a:r>
              <a:rPr lang="ka-GE" b="1" dirty="0">
                <a:solidFill>
                  <a:schemeClr val="bg1"/>
                </a:solidFill>
              </a:rPr>
              <a:t>სტრატეგიული მიზანი</a:t>
            </a:r>
            <a:r>
              <a:rPr lang="ka-GE" dirty="0">
                <a:solidFill>
                  <a:schemeClr val="bg1"/>
                </a:solidFill>
              </a:rPr>
              <a:t> </a:t>
            </a:r>
            <a:r>
              <a:rPr lang="en-US" b="1" dirty="0">
                <a:solidFill>
                  <a:schemeClr val="bg1"/>
                </a:solidFill>
              </a:rPr>
              <a:t>III</a:t>
            </a:r>
            <a:r>
              <a:rPr lang="ka-GE" dirty="0">
                <a:solidFill>
                  <a:schemeClr val="bg1"/>
                </a:solidFill>
              </a:rPr>
              <a:t>:</a:t>
            </a:r>
            <a:br>
              <a:rPr lang="ka-GE" dirty="0">
                <a:solidFill>
                  <a:schemeClr val="bg1"/>
                </a:solidFill>
              </a:rPr>
            </a:br>
            <a:r>
              <a:rPr lang="ka-GE" dirty="0">
                <a:solidFill>
                  <a:schemeClr val="bg1"/>
                </a:solidFill>
              </a:rPr>
              <a:t> </a:t>
            </a:r>
            <a:r>
              <a:rPr lang="ka-GE" b="1" dirty="0">
                <a:solidFill>
                  <a:schemeClr val="bg1"/>
                </a:solidFill>
              </a:rPr>
              <a:t>საზოგადოებასთან ეფექტიანი კომუნიკაცია და ანგარიშვალდებულების უზრუნველყოფა;</a:t>
            </a:r>
            <a:br>
              <a:rPr lang="ru-RU" dirty="0">
                <a:solidFill>
                  <a:schemeClr val="bg1"/>
                </a:solidFill>
              </a:rPr>
            </a:br>
            <a:endParaRPr lang="ru-RU" dirty="0">
              <a:solidFill>
                <a:schemeClr val="bg1"/>
              </a:solidFill>
            </a:endParaRPr>
          </a:p>
        </p:txBody>
      </p:sp>
      <p:graphicFrame>
        <p:nvGraphicFramePr>
          <p:cNvPr id="13" name="Схема 12">
            <a:extLst>
              <a:ext uri="{FF2B5EF4-FFF2-40B4-BE49-F238E27FC236}">
                <a16:creationId xmlns:a16="http://schemas.microsoft.com/office/drawing/2014/main" id="{C53C8B9A-119A-40F2-8FA1-574CE757E78E}"/>
              </a:ext>
            </a:extLst>
          </p:cNvPr>
          <p:cNvGraphicFramePr/>
          <p:nvPr>
            <p:extLst>
              <p:ext uri="{D42A27DB-BD31-4B8C-83A1-F6EECF244321}">
                <p14:modId xmlns:p14="http://schemas.microsoft.com/office/powerpoint/2010/main" val="289259120"/>
              </p:ext>
            </p:extLst>
          </p:nvPr>
        </p:nvGraphicFramePr>
        <p:xfrm>
          <a:off x="914400" y="1346200"/>
          <a:ext cx="100203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2739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28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5" name="Объект 4">
            <a:extLst>
              <a:ext uri="{FF2B5EF4-FFF2-40B4-BE49-F238E27FC236}">
                <a16:creationId xmlns:a16="http://schemas.microsoft.com/office/drawing/2014/main" id="{326555D4-97A9-47EA-8616-DE8F4CE04910}"/>
              </a:ext>
            </a:extLst>
          </p:cNvPr>
          <p:cNvSpPr>
            <a:spLocks noGrp="1"/>
          </p:cNvSpPr>
          <p:nvPr>
            <p:ph idx="1"/>
          </p:nvPr>
        </p:nvSpPr>
        <p:spPr>
          <a:xfrm>
            <a:off x="457200" y="215900"/>
            <a:ext cx="9232900" cy="1261754"/>
          </a:xfrm>
        </p:spPr>
        <p:txBody>
          <a:bodyPr>
            <a:normAutofit fontScale="92500" lnSpcReduction="10000"/>
          </a:bodyPr>
          <a:lstStyle/>
          <a:p>
            <a:pPr algn="ctr"/>
            <a:endParaRPr lang="ka-GE" sz="2400" b="1" dirty="0">
              <a:solidFill>
                <a:schemeClr val="bg1"/>
              </a:solidFill>
            </a:endParaRPr>
          </a:p>
          <a:p>
            <a:pPr algn="ctr"/>
            <a:r>
              <a:rPr lang="ka-GE" sz="2400" b="1" dirty="0">
                <a:solidFill>
                  <a:schemeClr val="bg2"/>
                </a:solidFill>
              </a:rPr>
              <a:t>        საზოგადოებასთან ეფექტიანი კომუნიკაციისა  და ანგარიშვალდებულების კუთხით  განხორციელებული აქტივობები</a:t>
            </a:r>
            <a:endParaRPr lang="ru-RU" sz="2400" b="1" dirty="0">
              <a:solidFill>
                <a:schemeClr val="bg2"/>
              </a:solidFill>
            </a:endParaRPr>
          </a:p>
          <a:p>
            <a:pPr algn="ctr"/>
            <a:endParaRPr lang="ru-RU" sz="2400" b="1" dirty="0">
              <a:solidFill>
                <a:schemeClr val="bg1"/>
              </a:solidFill>
            </a:endParaRPr>
          </a:p>
        </p:txBody>
      </p:sp>
      <p:sp>
        <p:nvSpPr>
          <p:cNvPr id="6" name="Текст 5">
            <a:extLst>
              <a:ext uri="{FF2B5EF4-FFF2-40B4-BE49-F238E27FC236}">
                <a16:creationId xmlns:a16="http://schemas.microsoft.com/office/drawing/2014/main" id="{D25811DA-4E0B-4BD9-9938-3FB9C3E13E28}"/>
              </a:ext>
            </a:extLst>
          </p:cNvPr>
          <p:cNvSpPr>
            <a:spLocks noGrp="1"/>
          </p:cNvSpPr>
          <p:nvPr>
            <p:ph type="body" sz="half" idx="2"/>
          </p:nvPr>
        </p:nvSpPr>
        <p:spPr>
          <a:xfrm>
            <a:off x="1902941" y="1390055"/>
            <a:ext cx="9991189" cy="5252045"/>
          </a:xfrm>
        </p:spPr>
        <p:txBody>
          <a:bodyPr>
            <a:normAutofit fontScale="25000" lnSpcReduction="20000"/>
          </a:bodyPr>
          <a:lstStyle/>
          <a:p>
            <a:pPr marL="457200" indent="-457200" algn="just">
              <a:lnSpc>
                <a:spcPct val="120000"/>
              </a:lnSpc>
              <a:buFont typeface="Arial" panose="020B0604020202020204" pitchFamily="34" charset="0"/>
              <a:buChar char="•"/>
            </a:pPr>
            <a:r>
              <a:rPr lang="ka-GE" sz="4800" b="1" dirty="0">
                <a:solidFill>
                  <a:schemeClr val="bg1"/>
                </a:solidFill>
              </a:rPr>
              <a:t>› </a:t>
            </a:r>
            <a:r>
              <a:rPr lang="ka-GE" sz="4800" dirty="0">
                <a:solidFill>
                  <a:schemeClr val="bg1"/>
                </a:solidFill>
              </a:rPr>
              <a:t>კომიტეტის თავმჯდომარე - მარინე გვიანიძემ მონაწილეობა მიიღო შემდეგ აქტივობებში:</a:t>
            </a:r>
          </a:p>
          <a:p>
            <a:pPr marL="457200" indent="-457200" algn="just">
              <a:lnSpc>
                <a:spcPct val="120000"/>
              </a:lnSpc>
              <a:buFont typeface="Arial" panose="020B0604020202020204" pitchFamily="34" charset="0"/>
              <a:buChar char="•"/>
            </a:pPr>
            <a:r>
              <a:rPr lang="ka-GE" sz="4800" dirty="0">
                <a:solidFill>
                  <a:schemeClr val="bg1"/>
                </a:solidFill>
              </a:rPr>
              <a:t> საკანონმდებლო საქმიანობის გაცნობის მიზნით, შეხვდა „თავისუფალ ჟურნალისტთა სახლის“ ბაზაზე არსებულ ახალგაზრდული ცენტრის წარმომადგენლებს.</a:t>
            </a:r>
          </a:p>
          <a:p>
            <a:pPr marL="457200" indent="-457200" algn="just">
              <a:lnSpc>
                <a:spcPct val="120000"/>
              </a:lnSpc>
              <a:buFont typeface="Arial" panose="020B0604020202020204" pitchFamily="34" charset="0"/>
              <a:buChar char="•"/>
            </a:pPr>
            <a:r>
              <a:rPr lang="ka-GE" sz="4800" b="1" dirty="0">
                <a:solidFill>
                  <a:schemeClr val="bg1"/>
                </a:solidFill>
              </a:rPr>
              <a:t>› </a:t>
            </a:r>
            <a:r>
              <a:rPr lang="ka-GE" sz="4800" dirty="0">
                <a:solidFill>
                  <a:schemeClr val="bg1"/>
                </a:solidFill>
              </a:rPr>
              <a:t> მონაწილეობა მიიღო </a:t>
            </a:r>
            <a:r>
              <a:rPr lang="ru-RU" sz="4800" dirty="0" err="1">
                <a:solidFill>
                  <a:schemeClr val="bg1"/>
                </a:solidFill>
              </a:rPr>
              <a:t>ზალცბურგში</a:t>
            </a:r>
            <a:r>
              <a:rPr lang="ru-RU" sz="4800" dirty="0">
                <a:solidFill>
                  <a:schemeClr val="bg1"/>
                </a:solidFill>
              </a:rPr>
              <a:t>, </a:t>
            </a:r>
            <a:r>
              <a:rPr lang="ru-RU" sz="4800" dirty="0" err="1">
                <a:solidFill>
                  <a:schemeClr val="bg1"/>
                </a:solidFill>
              </a:rPr>
              <a:t>ევროპის</a:t>
            </a:r>
            <a:r>
              <a:rPr lang="ru-RU" sz="4800" dirty="0">
                <a:solidFill>
                  <a:schemeClr val="bg1"/>
                </a:solidFill>
              </a:rPr>
              <a:t> </a:t>
            </a:r>
            <a:r>
              <a:rPr lang="ru-RU" sz="4800" dirty="0" err="1">
                <a:solidFill>
                  <a:schemeClr val="bg1"/>
                </a:solidFill>
              </a:rPr>
              <a:t>რეგიონთა</a:t>
            </a:r>
            <a:r>
              <a:rPr lang="ru-RU" sz="4800" dirty="0">
                <a:solidFill>
                  <a:schemeClr val="bg1"/>
                </a:solidFill>
              </a:rPr>
              <a:t> </a:t>
            </a:r>
            <a:r>
              <a:rPr lang="ru-RU" sz="4800" dirty="0" err="1">
                <a:solidFill>
                  <a:schemeClr val="bg1"/>
                </a:solidFill>
              </a:rPr>
              <a:t>ინსტიტუტის</a:t>
            </a:r>
            <a:r>
              <a:rPr lang="ru-RU" sz="4800" dirty="0">
                <a:solidFill>
                  <a:schemeClr val="bg1"/>
                </a:solidFill>
              </a:rPr>
              <a:t> </a:t>
            </a:r>
            <a:r>
              <a:rPr lang="ru-RU" sz="4800" dirty="0" err="1">
                <a:solidFill>
                  <a:schemeClr val="bg1"/>
                </a:solidFill>
              </a:rPr>
              <a:t>რიგით</a:t>
            </a:r>
            <a:r>
              <a:rPr lang="ru-RU" sz="4800" dirty="0">
                <a:solidFill>
                  <a:schemeClr val="bg1"/>
                </a:solidFill>
              </a:rPr>
              <a:t> მე-18 </a:t>
            </a:r>
            <a:r>
              <a:rPr lang="ru-RU" sz="4800" dirty="0" err="1">
                <a:solidFill>
                  <a:schemeClr val="bg1"/>
                </a:solidFill>
              </a:rPr>
              <a:t>სამიტ</a:t>
            </a:r>
            <a:r>
              <a:rPr lang="ka-GE" sz="4800" dirty="0">
                <a:solidFill>
                  <a:schemeClr val="bg1"/>
                </a:solidFill>
              </a:rPr>
              <a:t>ში.</a:t>
            </a:r>
            <a:r>
              <a:rPr lang="ru-RU" sz="4800" dirty="0">
                <a:solidFill>
                  <a:schemeClr val="bg1"/>
                </a:solidFill>
              </a:rPr>
              <a:t> </a:t>
            </a:r>
            <a:endParaRPr lang="ka-GE" sz="4800" dirty="0">
              <a:solidFill>
                <a:schemeClr val="bg1"/>
              </a:solidFill>
            </a:endParaRPr>
          </a:p>
          <a:p>
            <a:pPr marL="457200" indent="-457200" algn="just">
              <a:lnSpc>
                <a:spcPct val="120000"/>
              </a:lnSpc>
              <a:buFont typeface="Arial" panose="020B0604020202020204" pitchFamily="34" charset="0"/>
              <a:buChar char="•"/>
            </a:pPr>
            <a:r>
              <a:rPr lang="ka-GE" sz="4800" b="1" dirty="0">
                <a:solidFill>
                  <a:schemeClr val="bg1"/>
                </a:solidFill>
              </a:rPr>
              <a:t>›</a:t>
            </a:r>
            <a:r>
              <a:rPr lang="ka-GE" sz="4800" dirty="0">
                <a:solidFill>
                  <a:schemeClr val="bg1"/>
                </a:solidFill>
              </a:rPr>
              <a:t> მონაწილეობა მიღო </a:t>
            </a:r>
            <a:r>
              <a:rPr lang="ru-RU" sz="4800" dirty="0" err="1">
                <a:solidFill>
                  <a:schemeClr val="bg1"/>
                </a:solidFill>
              </a:rPr>
              <a:t>გერმანიის</a:t>
            </a:r>
            <a:r>
              <a:rPr lang="ru-RU" sz="4800" dirty="0">
                <a:solidFill>
                  <a:schemeClr val="bg1"/>
                </a:solidFill>
              </a:rPr>
              <a:t> </a:t>
            </a:r>
            <a:r>
              <a:rPr lang="ru-RU" sz="4800" dirty="0" err="1">
                <a:solidFill>
                  <a:schemeClr val="bg1"/>
                </a:solidFill>
              </a:rPr>
              <a:t>ელჩი</a:t>
            </a:r>
            <a:r>
              <a:rPr lang="ka-GE" sz="4800" dirty="0">
                <a:solidFill>
                  <a:schemeClr val="bg1"/>
                </a:solidFill>
              </a:rPr>
              <a:t>ს</a:t>
            </a:r>
            <a:r>
              <a:rPr lang="ru-RU" sz="4800" dirty="0">
                <a:solidFill>
                  <a:schemeClr val="bg1"/>
                </a:solidFill>
              </a:rPr>
              <a:t> </a:t>
            </a:r>
            <a:r>
              <a:rPr lang="ru-RU" sz="4800" dirty="0" err="1">
                <a:solidFill>
                  <a:schemeClr val="bg1"/>
                </a:solidFill>
              </a:rPr>
              <a:t>პეტერ</a:t>
            </a:r>
            <a:r>
              <a:rPr lang="ru-RU" sz="4800" dirty="0">
                <a:solidFill>
                  <a:schemeClr val="bg1"/>
                </a:solidFill>
              </a:rPr>
              <a:t> </a:t>
            </a:r>
            <a:r>
              <a:rPr lang="ru-RU" sz="4800" dirty="0" err="1">
                <a:solidFill>
                  <a:schemeClr val="bg1"/>
                </a:solidFill>
              </a:rPr>
              <a:t>ფიშერი</a:t>
            </a:r>
            <a:r>
              <a:rPr lang="ka-GE" sz="4800" dirty="0">
                <a:solidFill>
                  <a:schemeClr val="bg1"/>
                </a:solidFill>
              </a:rPr>
              <a:t>ს მიერ ორგანიზებულ შეხვედრაში, როგორც სამშობლოში დაბრუნებულმა წარმატებულმა სპეციალისტმა;</a:t>
            </a:r>
          </a:p>
          <a:p>
            <a:pPr marL="457200" indent="-457200" algn="just">
              <a:lnSpc>
                <a:spcPct val="120000"/>
              </a:lnSpc>
              <a:buFont typeface="Arial" panose="020B0604020202020204" pitchFamily="34" charset="0"/>
              <a:buChar char="•"/>
            </a:pPr>
            <a:r>
              <a:rPr lang="ka-GE" sz="4800" b="1" dirty="0">
                <a:solidFill>
                  <a:schemeClr val="bg1"/>
                </a:solidFill>
              </a:rPr>
              <a:t>› </a:t>
            </a:r>
            <a:r>
              <a:rPr lang="ka-GE" sz="4800" dirty="0">
                <a:solidFill>
                  <a:schemeClr val="bg1"/>
                </a:solidFill>
              </a:rPr>
              <a:t>კონფერენცია -შშმ ქალთა მონაწილეობა პოლიტიკურ და საარჩევნო პროცესში;</a:t>
            </a:r>
          </a:p>
          <a:p>
            <a:pPr marL="457200" indent="-457200" algn="just">
              <a:lnSpc>
                <a:spcPct val="120000"/>
              </a:lnSpc>
              <a:buFont typeface="Arial" panose="020B0604020202020204" pitchFamily="34" charset="0"/>
              <a:buChar char="•"/>
            </a:pPr>
            <a:r>
              <a:rPr lang="ka-GE" sz="4800" b="1" dirty="0">
                <a:solidFill>
                  <a:schemeClr val="bg1"/>
                </a:solidFill>
              </a:rPr>
              <a:t>› </a:t>
            </a:r>
            <a:r>
              <a:rPr lang="ka-GE" sz="4800" dirty="0">
                <a:solidFill>
                  <a:schemeClr val="bg1"/>
                </a:solidFill>
              </a:rPr>
              <a:t>სამუშაო შეხვედრა ‘საქართველოში მცენარეთა დაცვის აქტუალურ პრობლემებთან დაკავშირებით;</a:t>
            </a:r>
          </a:p>
          <a:p>
            <a:pPr marL="457200" indent="-457200" algn="just">
              <a:lnSpc>
                <a:spcPct val="120000"/>
              </a:lnSpc>
              <a:buFont typeface="Arial" panose="020B0604020202020204" pitchFamily="34" charset="0"/>
              <a:buChar char="•"/>
            </a:pPr>
            <a:r>
              <a:rPr lang="ka-GE" sz="4800" b="1" dirty="0">
                <a:solidFill>
                  <a:schemeClr val="bg1"/>
                </a:solidFill>
              </a:rPr>
              <a:t>› </a:t>
            </a:r>
            <a:r>
              <a:rPr lang="ka-GE" sz="4800" dirty="0">
                <a:solidFill>
                  <a:schemeClr val="bg1"/>
                </a:solidFill>
              </a:rPr>
              <a:t>სამუშაო შეხვედრა „საჯარო შესყიდვების შესახებ“ კანონის პროექტთან დაკავშირებით;</a:t>
            </a:r>
          </a:p>
          <a:p>
            <a:pPr marL="457200" indent="-457200" algn="just">
              <a:lnSpc>
                <a:spcPct val="120000"/>
              </a:lnSpc>
              <a:buFont typeface="Arial" panose="020B0604020202020204" pitchFamily="34" charset="0"/>
              <a:buChar char="•"/>
            </a:pPr>
            <a:r>
              <a:rPr lang="ka-GE" sz="4800" b="1" dirty="0">
                <a:solidFill>
                  <a:schemeClr val="bg1"/>
                </a:solidFill>
              </a:rPr>
              <a:t>› </a:t>
            </a:r>
            <a:r>
              <a:rPr lang="ka-GE" sz="4800" dirty="0">
                <a:solidFill>
                  <a:schemeClr val="bg1"/>
                </a:solidFill>
              </a:rPr>
              <a:t>ფორუმი - აჭარის აგრარული შესაძლებლობები“;</a:t>
            </a:r>
          </a:p>
          <a:p>
            <a:pPr marL="457200" indent="-457200" algn="just">
              <a:lnSpc>
                <a:spcPct val="120000"/>
              </a:lnSpc>
              <a:buFont typeface="Arial" panose="020B0604020202020204" pitchFamily="34" charset="0"/>
              <a:buChar char="•"/>
            </a:pPr>
            <a:r>
              <a:rPr lang="ka-GE" sz="4800" b="1" dirty="0">
                <a:solidFill>
                  <a:schemeClr val="bg1"/>
                </a:solidFill>
              </a:rPr>
              <a:t>› </a:t>
            </a:r>
            <a:r>
              <a:rPr lang="ka-GE" sz="4800" dirty="0">
                <a:solidFill>
                  <a:schemeClr val="bg1"/>
                </a:solidFill>
              </a:rPr>
              <a:t>მუნიციპალიტეტებში „ქალთა სოციალურ-ეკონომიკური გაძლიერება/ხელშეწყობის პროგრამის ფარგლებში -სამუშაო შეხვედრა</a:t>
            </a:r>
          </a:p>
          <a:p>
            <a:pPr marL="457200" indent="-457200" algn="just">
              <a:lnSpc>
                <a:spcPct val="120000"/>
              </a:lnSpc>
              <a:buFont typeface="Arial" panose="020B0604020202020204" pitchFamily="34" charset="0"/>
              <a:buChar char="•"/>
            </a:pPr>
            <a:r>
              <a:rPr lang="ka-GE" sz="4800" b="1" dirty="0">
                <a:solidFill>
                  <a:schemeClr val="bg1"/>
                </a:solidFill>
              </a:rPr>
              <a:t>› </a:t>
            </a:r>
            <a:r>
              <a:rPr lang="ka-GE" sz="4800" dirty="0">
                <a:solidFill>
                  <a:schemeClr val="bg1"/>
                </a:solidFill>
              </a:rPr>
              <a:t>IBCCS Georgia და Cyprus Georgia Business Club-ის მხარდაჭერით გამართულ საინვესტიციო ფორუმს დაესწრო.</a:t>
            </a:r>
          </a:p>
          <a:p>
            <a:pPr marL="457200" indent="-457200" algn="just">
              <a:lnSpc>
                <a:spcPct val="120000"/>
              </a:lnSpc>
              <a:buFont typeface="Arial" panose="020B0604020202020204" pitchFamily="34" charset="0"/>
              <a:buChar char="•"/>
            </a:pPr>
            <a:r>
              <a:rPr lang="ka-GE" sz="4800" b="1" dirty="0">
                <a:solidFill>
                  <a:schemeClr val="bg1"/>
                </a:solidFill>
              </a:rPr>
              <a:t>› </a:t>
            </a:r>
            <a:r>
              <a:rPr lang="ka-GE" sz="4800" dirty="0">
                <a:solidFill>
                  <a:schemeClr val="bg1"/>
                </a:solidFill>
              </a:rPr>
              <a:t>აჭარის უმაღლესი საბჭოს ღია მმართველობის საბჭოსა და საკონსულტაციო ჯგუფის გასვლით სამუშაო შეხვედრაზე, ღია მმართველობის 2022-2024 წლების სამოქმედო გეგმაზე.</a:t>
            </a:r>
          </a:p>
          <a:p>
            <a:pPr marL="457200" indent="-457200" algn="just">
              <a:lnSpc>
                <a:spcPct val="120000"/>
              </a:lnSpc>
              <a:buFont typeface="Arial" panose="020B0604020202020204" pitchFamily="34" charset="0"/>
              <a:buChar char="•"/>
            </a:pPr>
            <a:r>
              <a:rPr lang="ka-GE" sz="4800" b="1" dirty="0">
                <a:solidFill>
                  <a:schemeClr val="bg1"/>
                </a:solidFill>
              </a:rPr>
              <a:t>› </a:t>
            </a:r>
            <a:r>
              <a:rPr lang="ru-RU" sz="4800" dirty="0" err="1">
                <a:solidFill>
                  <a:schemeClr val="bg1"/>
                </a:solidFill>
              </a:rPr>
              <a:t>გენდერული</a:t>
            </a:r>
            <a:r>
              <a:rPr lang="ru-RU" sz="4800" dirty="0">
                <a:solidFill>
                  <a:schemeClr val="bg1"/>
                </a:solidFill>
              </a:rPr>
              <a:t> </a:t>
            </a:r>
            <a:r>
              <a:rPr lang="ru-RU" sz="4800" dirty="0" err="1">
                <a:solidFill>
                  <a:schemeClr val="bg1"/>
                </a:solidFill>
              </a:rPr>
              <a:t>ბიუჯეტირების</a:t>
            </a:r>
            <a:r>
              <a:rPr lang="ru-RU" sz="4800" dirty="0">
                <a:solidFill>
                  <a:schemeClr val="bg1"/>
                </a:solidFill>
              </a:rPr>
              <a:t> </a:t>
            </a:r>
            <a:r>
              <a:rPr lang="ru-RU" sz="4800" dirty="0" err="1">
                <a:solidFill>
                  <a:schemeClr val="bg1"/>
                </a:solidFill>
              </a:rPr>
              <a:t>საკითხებთან</a:t>
            </a:r>
            <a:r>
              <a:rPr lang="ru-RU" sz="4800" dirty="0">
                <a:solidFill>
                  <a:schemeClr val="bg1"/>
                </a:solidFill>
              </a:rPr>
              <a:t> </a:t>
            </a:r>
            <a:r>
              <a:rPr lang="ru-RU" sz="4800" dirty="0" err="1">
                <a:solidFill>
                  <a:schemeClr val="bg1"/>
                </a:solidFill>
              </a:rPr>
              <a:t>დაკავშირებით</a:t>
            </a:r>
            <a:r>
              <a:rPr lang="ru-RU" sz="4800" dirty="0">
                <a:solidFill>
                  <a:schemeClr val="bg1"/>
                </a:solidFill>
              </a:rPr>
              <a:t>, </a:t>
            </a:r>
            <a:r>
              <a:rPr lang="ru-RU" sz="4800" dirty="0" err="1">
                <a:solidFill>
                  <a:schemeClr val="bg1"/>
                </a:solidFill>
              </a:rPr>
              <a:t>სამუშაო</a:t>
            </a:r>
            <a:r>
              <a:rPr lang="ru-RU" sz="4800" dirty="0">
                <a:solidFill>
                  <a:schemeClr val="bg1"/>
                </a:solidFill>
              </a:rPr>
              <a:t> </a:t>
            </a:r>
            <a:r>
              <a:rPr lang="ru-RU" sz="4800" dirty="0" err="1">
                <a:solidFill>
                  <a:schemeClr val="bg1"/>
                </a:solidFill>
              </a:rPr>
              <a:t>შეხვედრა</a:t>
            </a:r>
            <a:r>
              <a:rPr lang="ru-RU" sz="4800" dirty="0">
                <a:solidFill>
                  <a:schemeClr val="bg1"/>
                </a:solidFill>
              </a:rPr>
              <a:t>. </a:t>
            </a:r>
          </a:p>
          <a:p>
            <a:pPr marL="457200" indent="-457200" algn="just">
              <a:lnSpc>
                <a:spcPct val="120000"/>
              </a:lnSpc>
              <a:buFont typeface="Arial" panose="020B0604020202020204" pitchFamily="34" charset="0"/>
              <a:buChar char="•"/>
            </a:pPr>
            <a:r>
              <a:rPr lang="ka-GE" sz="4800" b="1" dirty="0">
                <a:solidFill>
                  <a:schemeClr val="bg1"/>
                </a:solidFill>
              </a:rPr>
              <a:t>› </a:t>
            </a:r>
            <a:r>
              <a:rPr lang="ka-GE" sz="4800" dirty="0">
                <a:solidFill>
                  <a:schemeClr val="bg1"/>
                </a:solidFill>
              </a:rPr>
              <a:t>სამუშო შეხვედრა  ტურიზმის სექტორის წარმომადგენლებთან ;</a:t>
            </a:r>
          </a:p>
          <a:p>
            <a:pPr marL="457200" indent="-457200" algn="just">
              <a:lnSpc>
                <a:spcPct val="120000"/>
              </a:lnSpc>
              <a:buFont typeface="Arial" panose="020B0604020202020204" pitchFamily="34" charset="0"/>
              <a:buChar char="•"/>
            </a:pPr>
            <a:r>
              <a:rPr lang="ka-GE" sz="4800" b="1" dirty="0">
                <a:solidFill>
                  <a:schemeClr val="bg1"/>
                </a:solidFill>
              </a:rPr>
              <a:t>›  </a:t>
            </a:r>
            <a:r>
              <a:rPr lang="ka-GE" sz="4800" dirty="0">
                <a:solidFill>
                  <a:schemeClr val="bg1"/>
                </a:solidFill>
              </a:rPr>
              <a:t>მონაწილეობდა</a:t>
            </a:r>
            <a:r>
              <a:rPr lang="ka-GE" sz="4800" b="1" dirty="0">
                <a:solidFill>
                  <a:schemeClr val="bg1"/>
                </a:solidFill>
              </a:rPr>
              <a:t> </a:t>
            </a:r>
            <a:r>
              <a:rPr lang="ka-GE" sz="4800" dirty="0">
                <a:solidFill>
                  <a:schemeClr val="bg1"/>
                </a:solidFill>
              </a:rPr>
              <a:t>გარემოს დაცვის მსოფლიო დღესთან დაკავშირებით გონიოს სანაპირო ზოლის დასუფთავების აქცია ში ;</a:t>
            </a:r>
          </a:p>
          <a:p>
            <a:pPr marL="457200" indent="-457200" algn="just">
              <a:lnSpc>
                <a:spcPct val="120000"/>
              </a:lnSpc>
              <a:buFont typeface="Arial" panose="020B0604020202020204" pitchFamily="34" charset="0"/>
              <a:buChar char="•"/>
            </a:pPr>
            <a:r>
              <a:rPr lang="ka-GE" sz="4800" dirty="0">
                <a:solidFill>
                  <a:schemeClr val="bg1"/>
                </a:solidFill>
              </a:rPr>
              <a:t>აგროფორუმი - „ქალები რეგიონისთვის“  და უამრავ სხვა ღონისძიებაში</a:t>
            </a:r>
          </a:p>
          <a:p>
            <a:pPr marL="457200" indent="-457200" algn="just">
              <a:lnSpc>
                <a:spcPct val="120000"/>
              </a:lnSpc>
              <a:buFont typeface="Arial" panose="020B0604020202020204" pitchFamily="34" charset="0"/>
              <a:buChar char="•"/>
            </a:pPr>
            <a:endParaRPr lang="ka-GE" sz="4000" dirty="0">
              <a:solidFill>
                <a:schemeClr val="bg1"/>
              </a:solidFill>
            </a:endParaRPr>
          </a:p>
          <a:p>
            <a:pPr marL="457200" indent="-457200" algn="just">
              <a:lnSpc>
                <a:spcPct val="120000"/>
              </a:lnSpc>
              <a:buFont typeface="Arial" panose="020B0604020202020204" pitchFamily="34" charset="0"/>
              <a:buChar char="•"/>
            </a:pPr>
            <a:endParaRPr lang="ka-GE" sz="4000" dirty="0">
              <a:solidFill>
                <a:schemeClr val="bg1"/>
              </a:solidFill>
            </a:endParaRPr>
          </a:p>
          <a:p>
            <a:pPr marL="457200" indent="-457200" algn="just">
              <a:lnSpc>
                <a:spcPct val="120000"/>
              </a:lnSpc>
              <a:buFont typeface="Arial" panose="020B0604020202020204" pitchFamily="34" charset="0"/>
              <a:buChar char="•"/>
            </a:pPr>
            <a:endParaRPr lang="ka-GE" sz="4800" dirty="0">
              <a:solidFill>
                <a:schemeClr val="bg1"/>
              </a:solidFill>
            </a:endParaRPr>
          </a:p>
          <a:p>
            <a:pPr marL="457200" indent="-457200" algn="just">
              <a:lnSpc>
                <a:spcPct val="120000"/>
              </a:lnSpc>
              <a:buFont typeface="Arial" panose="020B0604020202020204" pitchFamily="34" charset="0"/>
              <a:buChar char="•"/>
            </a:pPr>
            <a:endParaRPr lang="ru-RU" dirty="0"/>
          </a:p>
          <a:p>
            <a:pPr marL="457200" indent="-457200" algn="just">
              <a:lnSpc>
                <a:spcPct val="120000"/>
              </a:lnSpc>
              <a:buFont typeface="Arial" panose="020B0604020202020204" pitchFamily="34" charset="0"/>
              <a:buChar char="•"/>
            </a:pPr>
            <a:endParaRPr lang="ka-GE" sz="1700" dirty="0">
              <a:solidFill>
                <a:schemeClr val="bg1"/>
              </a:solidFill>
            </a:endParaRPr>
          </a:p>
          <a:p>
            <a:pPr marL="457200" indent="-457200" algn="just">
              <a:lnSpc>
                <a:spcPct val="120000"/>
              </a:lnSpc>
              <a:buFont typeface="Arial" panose="020B0604020202020204" pitchFamily="34" charset="0"/>
              <a:buChar char="•"/>
            </a:pPr>
            <a:endParaRPr lang="ka-GE" sz="1700" dirty="0">
              <a:solidFill>
                <a:schemeClr val="bg1"/>
              </a:solidFill>
            </a:endParaRPr>
          </a:p>
          <a:p>
            <a:pPr algn="just"/>
            <a:endParaRPr lang="ka-GE" dirty="0">
              <a:solidFill>
                <a:schemeClr val="bg1"/>
              </a:solidFill>
            </a:endParaRPr>
          </a:p>
          <a:p>
            <a:pPr marL="457200" indent="-457200" algn="just">
              <a:buFont typeface="Arial" panose="020B0604020202020204" pitchFamily="34" charset="0"/>
              <a:buChar char="•"/>
            </a:pPr>
            <a:endParaRPr lang="ka-GE" dirty="0">
              <a:solidFill>
                <a:schemeClr val="bg1"/>
              </a:solidFill>
            </a:endParaRPr>
          </a:p>
          <a:p>
            <a:pPr marL="457200" indent="-457200" algn="just">
              <a:buFont typeface="Arial" panose="020B0604020202020204" pitchFamily="34" charset="0"/>
              <a:buChar char="•"/>
            </a:pPr>
            <a:r>
              <a:rPr lang="ka-GE" sz="4000" dirty="0">
                <a:solidFill>
                  <a:schemeClr val="bg1"/>
                </a:solidFill>
              </a:rPr>
              <a:t> </a:t>
            </a:r>
          </a:p>
          <a:p>
            <a:pPr algn="just"/>
            <a:endParaRPr lang="ka-GE" sz="4000" dirty="0">
              <a:solidFill>
                <a:schemeClr val="bg1"/>
              </a:solidFill>
            </a:endParaRPr>
          </a:p>
          <a:p>
            <a:pPr algn="just"/>
            <a:endParaRPr lang="ka-GE" sz="3800" b="1" dirty="0">
              <a:solidFill>
                <a:schemeClr val="bg2"/>
              </a:solidFill>
            </a:endParaRPr>
          </a:p>
          <a:p>
            <a:pPr algn="just"/>
            <a:endParaRPr lang="ka-GE" b="1" dirty="0">
              <a:solidFill>
                <a:schemeClr val="bg2"/>
              </a:solidFill>
            </a:endParaRPr>
          </a:p>
          <a:p>
            <a:pPr algn="just"/>
            <a:endParaRPr lang="ka-GE" dirty="0">
              <a:solidFill>
                <a:schemeClr val="bg2"/>
              </a:solidFill>
            </a:endParaRPr>
          </a:p>
          <a:p>
            <a:pPr algn="just"/>
            <a:endParaRPr lang="ka-GE" dirty="0">
              <a:solidFill>
                <a:schemeClr val="bg2"/>
              </a:solidFill>
            </a:endParaRPr>
          </a:p>
          <a:p>
            <a:pPr algn="just"/>
            <a:endParaRPr lang="ka-GE" dirty="0"/>
          </a:p>
          <a:p>
            <a:pPr algn="just"/>
            <a:endParaRPr lang="ka-GE" dirty="0"/>
          </a:p>
          <a:p>
            <a:endParaRPr lang="ru-RU" dirty="0"/>
          </a:p>
        </p:txBody>
      </p:sp>
      <p:pic>
        <p:nvPicPr>
          <p:cNvPr id="3" name="Рисунок 2">
            <a:extLst>
              <a:ext uri="{FF2B5EF4-FFF2-40B4-BE49-F238E27FC236}">
                <a16:creationId xmlns:a16="http://schemas.microsoft.com/office/drawing/2014/main" id="{F6B532AF-31C3-48FE-BAF0-A42E7C775CF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95" y="1541566"/>
            <a:ext cx="2114055" cy="1127496"/>
          </a:xfrm>
          <a:prstGeom prst="rect">
            <a:avLst/>
          </a:prstGeom>
        </p:spPr>
      </p:pic>
      <p:pic>
        <p:nvPicPr>
          <p:cNvPr id="7" name="Рисунок 6">
            <a:extLst>
              <a:ext uri="{FF2B5EF4-FFF2-40B4-BE49-F238E27FC236}">
                <a16:creationId xmlns:a16="http://schemas.microsoft.com/office/drawing/2014/main" id="{B9191F4A-AE6C-468A-A55E-6F2AAE789EA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11492" y="307055"/>
            <a:ext cx="2102430" cy="1083000"/>
          </a:xfrm>
          <a:prstGeom prst="rect">
            <a:avLst/>
          </a:prstGeom>
        </p:spPr>
      </p:pic>
      <p:pic>
        <p:nvPicPr>
          <p:cNvPr id="9" name="Рисунок 8">
            <a:extLst>
              <a:ext uri="{FF2B5EF4-FFF2-40B4-BE49-F238E27FC236}">
                <a16:creationId xmlns:a16="http://schemas.microsoft.com/office/drawing/2014/main" id="{278744F4-BE39-4DEA-91EE-D3F08379EAE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8673" y="3240975"/>
            <a:ext cx="1644650" cy="2647371"/>
          </a:xfrm>
          <a:prstGeom prst="rect">
            <a:avLst/>
          </a:prstGeom>
        </p:spPr>
      </p:pic>
      <p:pic>
        <p:nvPicPr>
          <p:cNvPr id="11" name="Рисунок 10">
            <a:extLst>
              <a:ext uri="{FF2B5EF4-FFF2-40B4-BE49-F238E27FC236}">
                <a16:creationId xmlns:a16="http://schemas.microsoft.com/office/drawing/2014/main" id="{FF5762AB-7EF2-4738-A48B-CB3A3CB75AA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flipH="1">
            <a:off x="9948557" y="2755900"/>
            <a:ext cx="2028300" cy="1346199"/>
          </a:xfrm>
          <a:prstGeom prst="rect">
            <a:avLst/>
          </a:prstGeom>
        </p:spPr>
      </p:pic>
    </p:spTree>
    <p:extLst>
      <p:ext uri="{BB962C8B-B14F-4D97-AF65-F5344CB8AC3E}">
        <p14:creationId xmlns:p14="http://schemas.microsoft.com/office/powerpoint/2010/main" val="2446624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Объект 6">
            <a:extLst>
              <a:ext uri="{FF2B5EF4-FFF2-40B4-BE49-F238E27FC236}">
                <a16:creationId xmlns:a16="http://schemas.microsoft.com/office/drawing/2014/main" id="{BEE6755D-8EAC-41E3-A98F-00195CE95F2B}"/>
              </a:ext>
            </a:extLst>
          </p:cNvPr>
          <p:cNvGraphicFramePr>
            <a:graphicFrameLocks noGrp="1"/>
          </p:cNvGraphicFramePr>
          <p:nvPr>
            <p:ph idx="1"/>
            <p:extLst>
              <p:ext uri="{D42A27DB-BD31-4B8C-83A1-F6EECF244321}">
                <p14:modId xmlns:p14="http://schemas.microsoft.com/office/powerpoint/2010/main" val="449693135"/>
              </p:ext>
            </p:extLst>
          </p:nvPr>
        </p:nvGraphicFramePr>
        <p:xfrm>
          <a:off x="684212" y="355600"/>
          <a:ext cx="10733087" cy="604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97140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id="{5A9576E0-78BD-44FB-94C8-C9E48033A1F3}"/>
              </a:ext>
            </a:extLst>
          </p:cNvPr>
          <p:cNvSpPr/>
          <p:nvPr/>
        </p:nvSpPr>
        <p:spPr>
          <a:xfrm>
            <a:off x="2184400" y="177800"/>
            <a:ext cx="8343900" cy="781368"/>
          </a:xfrm>
          <a:prstGeom prst="rect">
            <a:avLst/>
          </a:prstGeom>
        </p:spPr>
        <p:txBody>
          <a:bodyPr wrap="square">
            <a:spAutoFit/>
          </a:bodyPr>
          <a:lstStyle/>
          <a:p>
            <a:pPr algn="ctr" fontAlgn="base">
              <a:lnSpc>
                <a:spcPct val="115000"/>
              </a:lnSpc>
              <a:spcAft>
                <a:spcPts val="0"/>
              </a:spcAft>
            </a:pPr>
            <a:r>
              <a:rPr lang="ka-GE" sz="2000" b="1" dirty="0">
                <a:solidFill>
                  <a:schemeClr val="bg1"/>
                </a:solidFill>
                <a:ea typeface="Times New Roman" panose="02020603050405020304" pitchFamily="18" charset="0"/>
                <a:cs typeface="Calibri" panose="020F0502020204030204" pitchFamily="34" charset="0"/>
              </a:rPr>
              <a:t>სტრატეგიული მიზანი 4</a:t>
            </a:r>
            <a:r>
              <a:rPr lang="en-US" sz="2000" b="1" dirty="0">
                <a:solidFill>
                  <a:schemeClr val="bg1"/>
                </a:solidFill>
                <a:latin typeface="Sylfaen" panose="010A0502050306030303" pitchFamily="18" charset="0"/>
                <a:ea typeface="Times New Roman" panose="02020603050405020304" pitchFamily="18" charset="0"/>
                <a:cs typeface="Calibri" panose="020F0502020204030204" pitchFamily="34" charset="0"/>
              </a:rPr>
              <a:t>:</a:t>
            </a:r>
            <a:endParaRPr lang="ka-GE" sz="2000" b="1" dirty="0">
              <a:solidFill>
                <a:schemeClr val="bg1"/>
              </a:solidFill>
              <a:latin typeface="Sylfaen" panose="010A0502050306030303" pitchFamily="18" charset="0"/>
              <a:ea typeface="Times New Roman" panose="02020603050405020304" pitchFamily="18" charset="0"/>
              <a:cs typeface="Calibri" panose="020F0502020204030204" pitchFamily="34" charset="0"/>
            </a:endParaRPr>
          </a:p>
          <a:p>
            <a:pPr algn="just" fontAlgn="base">
              <a:lnSpc>
                <a:spcPct val="115000"/>
              </a:lnSpc>
              <a:spcAft>
                <a:spcPts val="0"/>
              </a:spcAft>
            </a:pPr>
            <a:r>
              <a:rPr lang="ka-GE" sz="2000" b="1" dirty="0">
                <a:solidFill>
                  <a:schemeClr val="bg1"/>
                </a:solidFill>
                <a:latin typeface="Sylfaen" panose="010A0502050306030303" pitchFamily="18" charset="0"/>
                <a:ea typeface="Times New Roman" panose="02020603050405020304" pitchFamily="18" charset="0"/>
                <a:cs typeface="Calibri" panose="020F0502020204030204" pitchFamily="34" charset="0"/>
              </a:rPr>
              <a:t>       </a:t>
            </a:r>
            <a:r>
              <a:rPr lang="en-US" sz="2000" b="1" dirty="0">
                <a:solidFill>
                  <a:schemeClr val="bg1"/>
                </a:solidFill>
                <a:latin typeface="Sylfaen" panose="010A0502050306030303" pitchFamily="18" charset="0"/>
                <a:ea typeface="Times New Roman" panose="02020603050405020304" pitchFamily="18" charset="0"/>
                <a:cs typeface="Calibri" panose="020F0502020204030204" pitchFamily="34" charset="0"/>
              </a:rPr>
              <a:t> </a:t>
            </a:r>
            <a:r>
              <a:rPr lang="ka-GE" sz="2000" b="1" dirty="0">
                <a:solidFill>
                  <a:schemeClr val="bg1"/>
                </a:solidFill>
                <a:ea typeface="Times New Roman" panose="02020603050405020304" pitchFamily="18" charset="0"/>
                <a:cs typeface="Calibri" panose="020F0502020204030204" pitchFamily="34" charset="0"/>
              </a:rPr>
              <a:t>კომიტეტის ორგანიზაციული შესაძლებლობების გაძლიერება</a:t>
            </a:r>
            <a:endParaRPr lang="ru-RU" sz="2000" b="1" dirty="0">
              <a:solidFill>
                <a:schemeClr val="bg1"/>
              </a:solidFill>
              <a:latin typeface="Times New Roman" panose="02020603050405020304" pitchFamily="18" charset="0"/>
              <a:ea typeface="Times New Roman" panose="02020603050405020304" pitchFamily="18" charset="0"/>
            </a:endParaRPr>
          </a:p>
        </p:txBody>
      </p:sp>
      <p:graphicFrame>
        <p:nvGraphicFramePr>
          <p:cNvPr id="7" name="Схема 6">
            <a:extLst>
              <a:ext uri="{FF2B5EF4-FFF2-40B4-BE49-F238E27FC236}">
                <a16:creationId xmlns:a16="http://schemas.microsoft.com/office/drawing/2014/main" id="{1B6CF613-4506-4BE5-B78E-905FF51FB845}"/>
              </a:ext>
            </a:extLst>
          </p:cNvPr>
          <p:cNvGraphicFramePr/>
          <p:nvPr>
            <p:extLst>
              <p:ext uri="{D42A27DB-BD31-4B8C-83A1-F6EECF244321}">
                <p14:modId xmlns:p14="http://schemas.microsoft.com/office/powerpoint/2010/main" val="175024807"/>
              </p:ext>
            </p:extLst>
          </p:nvPr>
        </p:nvGraphicFramePr>
        <p:xfrm>
          <a:off x="673100" y="1651000"/>
          <a:ext cx="5816600" cy="47667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Схема 8">
            <a:extLst>
              <a:ext uri="{FF2B5EF4-FFF2-40B4-BE49-F238E27FC236}">
                <a16:creationId xmlns:a16="http://schemas.microsoft.com/office/drawing/2014/main" id="{830F60AB-7B90-4C44-BC77-6AAD0394D8E1}"/>
              </a:ext>
            </a:extLst>
          </p:cNvPr>
          <p:cNvGraphicFramePr/>
          <p:nvPr>
            <p:extLst>
              <p:ext uri="{D42A27DB-BD31-4B8C-83A1-F6EECF244321}">
                <p14:modId xmlns:p14="http://schemas.microsoft.com/office/powerpoint/2010/main" val="2806592773"/>
              </p:ext>
            </p:extLst>
          </p:nvPr>
        </p:nvGraphicFramePr>
        <p:xfrm>
          <a:off x="330200" y="1549400"/>
          <a:ext cx="5562600" cy="458893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1" name="Схема 10">
            <a:extLst>
              <a:ext uri="{FF2B5EF4-FFF2-40B4-BE49-F238E27FC236}">
                <a16:creationId xmlns:a16="http://schemas.microsoft.com/office/drawing/2014/main" id="{13C3FE9C-6FFC-4081-859A-010137019E7A}"/>
              </a:ext>
            </a:extLst>
          </p:cNvPr>
          <p:cNvGraphicFramePr/>
          <p:nvPr>
            <p:extLst>
              <p:ext uri="{D42A27DB-BD31-4B8C-83A1-F6EECF244321}">
                <p14:modId xmlns:p14="http://schemas.microsoft.com/office/powerpoint/2010/main" val="1140931732"/>
              </p:ext>
            </p:extLst>
          </p:nvPr>
        </p:nvGraphicFramePr>
        <p:xfrm>
          <a:off x="330200" y="1084217"/>
          <a:ext cx="11772022" cy="5773783"/>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354763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82B3C2-1C63-497A-AE80-8559DB7AB342}"/>
              </a:ext>
            </a:extLst>
          </p:cNvPr>
          <p:cNvSpPr>
            <a:spLocks noGrp="1"/>
          </p:cNvSpPr>
          <p:nvPr>
            <p:ph type="title"/>
          </p:nvPr>
        </p:nvSpPr>
        <p:spPr>
          <a:xfrm>
            <a:off x="951470" y="234778"/>
            <a:ext cx="9791142" cy="827903"/>
          </a:xfrm>
        </p:spPr>
        <p:txBody>
          <a:bodyPr>
            <a:normAutofit/>
          </a:bodyPr>
          <a:lstStyle/>
          <a:p>
            <a:pPr algn="ctr"/>
            <a:r>
              <a:rPr lang="ka-GE" sz="4000" b="1" dirty="0">
                <a:solidFill>
                  <a:schemeClr val="bg1"/>
                </a:solidFill>
              </a:rPr>
              <a:t>სტატისტიკა</a:t>
            </a:r>
            <a:endParaRPr lang="ru-RU" sz="4000" b="1" dirty="0">
              <a:solidFill>
                <a:schemeClr val="bg1"/>
              </a:solidFill>
            </a:endParaRPr>
          </a:p>
        </p:txBody>
      </p:sp>
      <p:graphicFrame>
        <p:nvGraphicFramePr>
          <p:cNvPr id="5" name="Объект 4">
            <a:extLst>
              <a:ext uri="{FF2B5EF4-FFF2-40B4-BE49-F238E27FC236}">
                <a16:creationId xmlns:a16="http://schemas.microsoft.com/office/drawing/2014/main" id="{EF98F9A4-053F-454A-A9B8-A5656936FE3F}"/>
              </a:ext>
            </a:extLst>
          </p:cNvPr>
          <p:cNvGraphicFramePr>
            <a:graphicFrameLocks noGrp="1"/>
          </p:cNvGraphicFramePr>
          <p:nvPr>
            <p:ph idx="1"/>
            <p:extLst>
              <p:ext uri="{D42A27DB-BD31-4B8C-83A1-F6EECF244321}">
                <p14:modId xmlns:p14="http://schemas.microsoft.com/office/powerpoint/2010/main" val="3594054567"/>
              </p:ext>
            </p:extLst>
          </p:nvPr>
        </p:nvGraphicFramePr>
        <p:xfrm>
          <a:off x="766119" y="939114"/>
          <a:ext cx="5861694" cy="50552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Схема 5">
            <a:extLst>
              <a:ext uri="{FF2B5EF4-FFF2-40B4-BE49-F238E27FC236}">
                <a16:creationId xmlns:a16="http://schemas.microsoft.com/office/drawing/2014/main" id="{4F139B31-18A6-48FB-BE9F-94A88499394F}"/>
              </a:ext>
            </a:extLst>
          </p:cNvPr>
          <p:cNvGraphicFramePr/>
          <p:nvPr>
            <p:extLst>
              <p:ext uri="{D42A27DB-BD31-4B8C-83A1-F6EECF244321}">
                <p14:modId xmlns:p14="http://schemas.microsoft.com/office/powerpoint/2010/main" val="938699886"/>
              </p:ext>
            </p:extLst>
          </p:nvPr>
        </p:nvGraphicFramePr>
        <p:xfrm>
          <a:off x="7092778" y="2100649"/>
          <a:ext cx="3649834" cy="220041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6710792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17560">
              <a:srgbClr val="5CCAE7"/>
            </a:gs>
            <a:gs pos="43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graphicFrame>
        <p:nvGraphicFramePr>
          <p:cNvPr id="11" name="Схема 10">
            <a:extLst>
              <a:ext uri="{FF2B5EF4-FFF2-40B4-BE49-F238E27FC236}">
                <a16:creationId xmlns:a16="http://schemas.microsoft.com/office/drawing/2014/main" id="{28AB99AB-1CCF-42BA-B206-441CE367622D}"/>
              </a:ext>
            </a:extLst>
          </p:cNvPr>
          <p:cNvGraphicFramePr/>
          <p:nvPr>
            <p:extLst>
              <p:ext uri="{D42A27DB-BD31-4B8C-83A1-F6EECF244321}">
                <p14:modId xmlns:p14="http://schemas.microsoft.com/office/powerpoint/2010/main" val="3660949059"/>
              </p:ext>
            </p:extLst>
          </p:nvPr>
        </p:nvGraphicFramePr>
        <p:xfrm>
          <a:off x="914400" y="662573"/>
          <a:ext cx="10612582" cy="55328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09298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00D120-9054-130C-0013-DEF1753B8847}"/>
              </a:ext>
            </a:extLst>
          </p:cNvPr>
          <p:cNvSpPr>
            <a:spLocks noGrp="1"/>
          </p:cNvSpPr>
          <p:nvPr>
            <p:ph type="title"/>
          </p:nvPr>
        </p:nvSpPr>
        <p:spPr>
          <a:xfrm>
            <a:off x="653143" y="540328"/>
            <a:ext cx="3522879" cy="4461164"/>
          </a:xfrm>
        </p:spPr>
        <p:txBody>
          <a:bodyPr>
            <a:normAutofit/>
          </a:bodyPr>
          <a:lstStyle/>
          <a:p>
            <a:pPr algn="ctr"/>
            <a:r>
              <a:rPr lang="ka-GE" dirty="0">
                <a:ea typeface="Calibri Light"/>
                <a:cs typeface="Calibri Light"/>
              </a:rPr>
              <a:t>კ</a:t>
            </a:r>
            <a:r>
              <a:rPr lang="ru-RU" dirty="0" err="1">
                <a:ea typeface="Calibri Light"/>
                <a:cs typeface="Calibri Light"/>
              </a:rPr>
              <a:t>ომიტეტის</a:t>
            </a:r>
            <a:r>
              <a:rPr lang="ru-RU" dirty="0">
                <a:ea typeface="Calibri Light"/>
                <a:cs typeface="Calibri Light"/>
              </a:rPr>
              <a:t> </a:t>
            </a:r>
            <a:r>
              <a:rPr lang="ru-RU" dirty="0" err="1">
                <a:ea typeface="Calibri Light"/>
                <a:cs typeface="Calibri Light"/>
              </a:rPr>
              <a:t>მისია</a:t>
            </a:r>
            <a:r>
              <a:rPr lang="ru-RU" dirty="0">
                <a:ea typeface="Calibri Light"/>
                <a:cs typeface="Calibri Light"/>
              </a:rPr>
              <a:t> </a:t>
            </a:r>
            <a:r>
              <a:rPr lang="ru-RU" dirty="0" err="1">
                <a:ea typeface="Calibri Light"/>
                <a:cs typeface="Calibri Light"/>
              </a:rPr>
              <a:t>და</a:t>
            </a:r>
            <a:r>
              <a:rPr lang="ru-RU" dirty="0">
                <a:ea typeface="Calibri Light"/>
                <a:cs typeface="Calibri Light"/>
              </a:rPr>
              <a:t> </a:t>
            </a:r>
            <a:r>
              <a:rPr lang="ru-RU" dirty="0" err="1">
                <a:ea typeface="Calibri Light"/>
                <a:cs typeface="Calibri Light"/>
              </a:rPr>
              <a:t>ხედვა</a:t>
            </a:r>
            <a:endParaRPr lang="ru-RU" dirty="0"/>
          </a:p>
        </p:txBody>
      </p:sp>
      <p:sp>
        <p:nvSpPr>
          <p:cNvPr id="3" name="Объект 2">
            <a:extLst>
              <a:ext uri="{FF2B5EF4-FFF2-40B4-BE49-F238E27FC236}">
                <a16:creationId xmlns:a16="http://schemas.microsoft.com/office/drawing/2014/main" id="{CEADA3D8-D464-CD22-24C9-BDA30D73E470}"/>
              </a:ext>
            </a:extLst>
          </p:cNvPr>
          <p:cNvSpPr>
            <a:spLocks noGrp="1"/>
          </p:cNvSpPr>
          <p:nvPr>
            <p:ph idx="1"/>
          </p:nvPr>
        </p:nvSpPr>
        <p:spPr>
          <a:xfrm>
            <a:off x="5004486" y="395415"/>
            <a:ext cx="6119127" cy="5918887"/>
          </a:xfrm>
        </p:spPr>
        <p:txBody>
          <a:bodyPr vert="horz" lIns="91440" tIns="45720" rIns="91440" bIns="45720" rtlCol="0">
            <a:normAutofit fontScale="25000" lnSpcReduction="20000"/>
          </a:bodyPr>
          <a:lstStyle/>
          <a:p>
            <a:pPr algn="just">
              <a:lnSpc>
                <a:spcPct val="120000"/>
              </a:lnSpc>
            </a:pPr>
            <a:r>
              <a:rPr lang="ru-RU" sz="5600" dirty="0" err="1">
                <a:solidFill>
                  <a:schemeClr val="tx1"/>
                </a:solidFill>
                <a:ea typeface="+mn-lt"/>
                <a:cs typeface="+mn-lt"/>
              </a:rPr>
              <a:t>საფინანსო-საბიუჯეტო</a:t>
            </a:r>
            <a:r>
              <a:rPr lang="ru-RU" sz="5600" dirty="0">
                <a:solidFill>
                  <a:schemeClr val="tx1"/>
                </a:solidFill>
                <a:ea typeface="+mn-lt"/>
                <a:cs typeface="+mn-lt"/>
              </a:rPr>
              <a:t> </a:t>
            </a:r>
            <a:r>
              <a:rPr lang="ru-RU" sz="5600" dirty="0" err="1">
                <a:solidFill>
                  <a:schemeClr val="tx1"/>
                </a:solidFill>
                <a:ea typeface="+mn-lt"/>
                <a:cs typeface="+mn-lt"/>
              </a:rPr>
              <a:t>და</a:t>
            </a:r>
            <a:r>
              <a:rPr lang="ru-RU" sz="5600" dirty="0">
                <a:solidFill>
                  <a:schemeClr val="tx1"/>
                </a:solidFill>
                <a:ea typeface="+mn-lt"/>
                <a:cs typeface="+mn-lt"/>
              </a:rPr>
              <a:t> </a:t>
            </a:r>
            <a:r>
              <a:rPr lang="ru-RU" sz="5600" dirty="0" err="1">
                <a:solidFill>
                  <a:schemeClr val="tx1"/>
                </a:solidFill>
                <a:ea typeface="+mn-lt"/>
                <a:cs typeface="+mn-lt"/>
              </a:rPr>
              <a:t>ეკონომიკურ</a:t>
            </a:r>
            <a:r>
              <a:rPr lang="ru-RU" sz="5600" dirty="0">
                <a:solidFill>
                  <a:schemeClr val="tx1"/>
                </a:solidFill>
                <a:ea typeface="+mn-lt"/>
                <a:cs typeface="+mn-lt"/>
              </a:rPr>
              <a:t> </a:t>
            </a:r>
            <a:r>
              <a:rPr lang="ru-RU" sz="5600" dirty="0" err="1">
                <a:solidFill>
                  <a:schemeClr val="tx1"/>
                </a:solidFill>
                <a:ea typeface="+mn-lt"/>
                <a:cs typeface="+mn-lt"/>
              </a:rPr>
              <a:t>საკითხა</a:t>
            </a:r>
            <a:r>
              <a:rPr lang="ru-RU" sz="5600" dirty="0">
                <a:solidFill>
                  <a:schemeClr val="tx1"/>
                </a:solidFill>
                <a:ea typeface="+mn-lt"/>
                <a:cs typeface="+mn-lt"/>
              </a:rPr>
              <a:t> </a:t>
            </a:r>
            <a:r>
              <a:rPr lang="ru-RU" sz="5600" dirty="0" err="1">
                <a:solidFill>
                  <a:schemeClr val="tx1"/>
                </a:solidFill>
                <a:ea typeface="+mn-lt"/>
                <a:cs typeface="+mn-lt"/>
              </a:rPr>
              <a:t>კომიტეტი</a:t>
            </a:r>
            <a:r>
              <a:rPr lang="ru-RU" sz="5600" dirty="0">
                <a:solidFill>
                  <a:schemeClr val="tx1"/>
                </a:solidFill>
                <a:ea typeface="+mn-lt"/>
                <a:cs typeface="+mn-lt"/>
              </a:rPr>
              <a:t>,  </a:t>
            </a:r>
            <a:r>
              <a:rPr lang="ru-RU" sz="5600" dirty="0" err="1">
                <a:solidFill>
                  <a:schemeClr val="tx1"/>
                </a:solidFill>
                <a:ea typeface="+mn-lt"/>
                <a:cs typeface="+mn-lt"/>
              </a:rPr>
              <a:t>უმაღლესი</a:t>
            </a:r>
            <a:r>
              <a:rPr lang="ru-RU" sz="5600" dirty="0">
                <a:solidFill>
                  <a:schemeClr val="tx1"/>
                </a:solidFill>
                <a:ea typeface="+mn-lt"/>
                <a:cs typeface="+mn-lt"/>
              </a:rPr>
              <a:t> </a:t>
            </a:r>
            <a:r>
              <a:rPr lang="ru-RU" sz="5600" dirty="0" err="1">
                <a:solidFill>
                  <a:schemeClr val="tx1"/>
                </a:solidFill>
                <a:ea typeface="+mn-lt"/>
                <a:cs typeface="+mn-lt"/>
              </a:rPr>
              <a:t>საბჭოს</a:t>
            </a:r>
            <a:r>
              <a:rPr lang="ru-RU" sz="5600" dirty="0">
                <a:solidFill>
                  <a:schemeClr val="tx1"/>
                </a:solidFill>
                <a:ea typeface="+mn-lt"/>
                <a:cs typeface="+mn-lt"/>
              </a:rPr>
              <a:t> </a:t>
            </a:r>
            <a:r>
              <a:rPr lang="ru-RU" sz="5600" dirty="0" err="1">
                <a:solidFill>
                  <a:schemeClr val="tx1"/>
                </a:solidFill>
                <a:ea typeface="+mn-lt"/>
                <a:cs typeface="+mn-lt"/>
              </a:rPr>
              <a:t>საქმიანობის</a:t>
            </a:r>
            <a:r>
              <a:rPr lang="ru-RU" sz="5600" dirty="0">
                <a:solidFill>
                  <a:schemeClr val="tx1"/>
                </a:solidFill>
                <a:ea typeface="+mn-lt"/>
                <a:cs typeface="+mn-lt"/>
              </a:rPr>
              <a:t> </a:t>
            </a:r>
            <a:r>
              <a:rPr lang="ru-RU" sz="5600" dirty="0" err="1">
                <a:solidFill>
                  <a:schemeClr val="tx1"/>
                </a:solidFill>
                <a:ea typeface="+mn-lt"/>
                <a:cs typeface="+mn-lt"/>
              </a:rPr>
              <a:t>ერთ-ერთი</a:t>
            </a:r>
            <a:r>
              <a:rPr lang="ru-RU" sz="5600" dirty="0">
                <a:solidFill>
                  <a:schemeClr val="tx1"/>
                </a:solidFill>
                <a:ea typeface="+mn-lt"/>
                <a:cs typeface="+mn-lt"/>
              </a:rPr>
              <a:t> </a:t>
            </a:r>
            <a:r>
              <a:rPr lang="ru-RU" sz="5600" dirty="0" err="1">
                <a:solidFill>
                  <a:schemeClr val="tx1"/>
                </a:solidFill>
                <a:ea typeface="+mn-lt"/>
                <a:cs typeface="+mn-lt"/>
              </a:rPr>
              <a:t>ძირითადი</a:t>
            </a:r>
            <a:r>
              <a:rPr lang="ru-RU" sz="5600" dirty="0">
                <a:solidFill>
                  <a:schemeClr val="tx1"/>
                </a:solidFill>
                <a:ea typeface="+mn-lt"/>
                <a:cs typeface="+mn-lt"/>
              </a:rPr>
              <a:t> </a:t>
            </a:r>
            <a:r>
              <a:rPr lang="ru-RU" sz="5600" dirty="0" err="1">
                <a:solidFill>
                  <a:schemeClr val="tx1"/>
                </a:solidFill>
                <a:ea typeface="+mn-lt"/>
                <a:cs typeface="+mn-lt"/>
              </a:rPr>
              <a:t>და</a:t>
            </a:r>
            <a:r>
              <a:rPr lang="ru-RU" sz="5600" dirty="0">
                <a:solidFill>
                  <a:schemeClr val="tx1"/>
                </a:solidFill>
                <a:ea typeface="+mn-lt"/>
                <a:cs typeface="+mn-lt"/>
              </a:rPr>
              <a:t> </a:t>
            </a:r>
            <a:r>
              <a:rPr lang="ru-RU" sz="5600" dirty="0" err="1">
                <a:solidFill>
                  <a:schemeClr val="tx1"/>
                </a:solidFill>
                <a:ea typeface="+mn-lt"/>
                <a:cs typeface="+mn-lt"/>
              </a:rPr>
              <a:t>მუდმივმოქმედი</a:t>
            </a:r>
            <a:r>
              <a:rPr lang="ru-RU" sz="5600" dirty="0">
                <a:solidFill>
                  <a:schemeClr val="tx1"/>
                </a:solidFill>
                <a:ea typeface="+mn-lt"/>
                <a:cs typeface="+mn-lt"/>
              </a:rPr>
              <a:t> </a:t>
            </a:r>
            <a:r>
              <a:rPr lang="ru-RU" sz="5600" dirty="0" err="1">
                <a:solidFill>
                  <a:schemeClr val="tx1"/>
                </a:solidFill>
                <a:ea typeface="+mn-lt"/>
                <a:cs typeface="+mn-lt"/>
              </a:rPr>
              <a:t>სუბიექტია</a:t>
            </a:r>
            <a:r>
              <a:rPr lang="ru-RU" sz="5600" dirty="0">
                <a:solidFill>
                  <a:schemeClr val="tx1"/>
                </a:solidFill>
                <a:ea typeface="+mn-lt"/>
                <a:cs typeface="+mn-lt"/>
              </a:rPr>
              <a:t>, </a:t>
            </a:r>
            <a:r>
              <a:rPr lang="ru-RU" sz="5600" dirty="0" err="1">
                <a:solidFill>
                  <a:schemeClr val="tx1"/>
                </a:solidFill>
                <a:ea typeface="+mn-lt"/>
                <a:cs typeface="+mn-lt"/>
              </a:rPr>
              <a:t>რომლის</a:t>
            </a:r>
            <a:r>
              <a:rPr lang="ru-RU" sz="5600" dirty="0">
                <a:solidFill>
                  <a:schemeClr val="tx1"/>
                </a:solidFill>
                <a:ea typeface="+mn-lt"/>
                <a:cs typeface="+mn-lt"/>
              </a:rPr>
              <a:t> </a:t>
            </a:r>
            <a:r>
              <a:rPr lang="ru-RU" sz="5600" dirty="0" err="1">
                <a:solidFill>
                  <a:schemeClr val="tx1"/>
                </a:solidFill>
                <a:ea typeface="+mn-lt"/>
                <a:cs typeface="+mn-lt"/>
              </a:rPr>
              <a:t>მიზანია</a:t>
            </a:r>
            <a:r>
              <a:rPr lang="ru-RU" sz="5600" dirty="0">
                <a:solidFill>
                  <a:schemeClr val="tx1"/>
                </a:solidFill>
                <a:ea typeface="+mn-lt"/>
                <a:cs typeface="+mn-lt"/>
              </a:rPr>
              <a:t>  </a:t>
            </a:r>
            <a:r>
              <a:rPr lang="ru-RU" sz="5600" dirty="0" err="1">
                <a:solidFill>
                  <a:schemeClr val="tx1"/>
                </a:solidFill>
                <a:ea typeface="+mn-lt"/>
                <a:cs typeface="+mn-lt"/>
              </a:rPr>
              <a:t>საბიუჯეტო</a:t>
            </a:r>
            <a:r>
              <a:rPr lang="ru-RU" sz="5600" dirty="0">
                <a:solidFill>
                  <a:schemeClr val="tx1"/>
                </a:solidFill>
                <a:ea typeface="+mn-lt"/>
                <a:cs typeface="+mn-lt"/>
              </a:rPr>
              <a:t> </a:t>
            </a:r>
            <a:r>
              <a:rPr lang="ru-RU" sz="5600" dirty="0" err="1">
                <a:solidFill>
                  <a:schemeClr val="tx1"/>
                </a:solidFill>
                <a:ea typeface="+mn-lt"/>
                <a:cs typeface="+mn-lt"/>
              </a:rPr>
              <a:t>სფეროში</a:t>
            </a:r>
            <a:r>
              <a:rPr lang="ru-RU" sz="5600" dirty="0">
                <a:solidFill>
                  <a:schemeClr val="tx1"/>
                </a:solidFill>
                <a:ea typeface="+mn-lt"/>
                <a:cs typeface="+mn-lt"/>
              </a:rPr>
              <a:t> </a:t>
            </a:r>
            <a:r>
              <a:rPr lang="ru-RU" sz="5600" dirty="0" err="1">
                <a:solidFill>
                  <a:schemeClr val="tx1"/>
                </a:solidFill>
                <a:ea typeface="+mn-lt"/>
                <a:cs typeface="+mn-lt"/>
              </a:rPr>
              <a:t>საკანონმდებლო</a:t>
            </a:r>
            <a:r>
              <a:rPr lang="ru-RU" sz="5600" dirty="0">
                <a:solidFill>
                  <a:schemeClr val="tx1"/>
                </a:solidFill>
                <a:ea typeface="+mn-lt"/>
                <a:cs typeface="+mn-lt"/>
              </a:rPr>
              <a:t> </a:t>
            </a:r>
            <a:r>
              <a:rPr lang="ru-RU" sz="5600" dirty="0" err="1">
                <a:solidFill>
                  <a:schemeClr val="tx1"/>
                </a:solidFill>
                <a:ea typeface="+mn-lt"/>
                <a:cs typeface="+mn-lt"/>
              </a:rPr>
              <a:t>და</a:t>
            </a:r>
            <a:r>
              <a:rPr lang="ru-RU" sz="5600" dirty="0">
                <a:solidFill>
                  <a:schemeClr val="tx1"/>
                </a:solidFill>
                <a:ea typeface="+mn-lt"/>
                <a:cs typeface="+mn-lt"/>
              </a:rPr>
              <a:t> </a:t>
            </a:r>
            <a:r>
              <a:rPr lang="ru-RU" sz="5600" dirty="0" err="1">
                <a:solidFill>
                  <a:schemeClr val="tx1"/>
                </a:solidFill>
                <a:ea typeface="+mn-lt"/>
                <a:cs typeface="+mn-lt"/>
              </a:rPr>
              <a:t>საზედამხედველო</a:t>
            </a:r>
            <a:r>
              <a:rPr lang="ru-RU" sz="5600" dirty="0">
                <a:solidFill>
                  <a:schemeClr val="tx1"/>
                </a:solidFill>
                <a:ea typeface="+mn-lt"/>
                <a:cs typeface="+mn-lt"/>
              </a:rPr>
              <a:t> </a:t>
            </a:r>
            <a:r>
              <a:rPr lang="ru-RU" sz="5600" dirty="0" err="1">
                <a:solidFill>
                  <a:schemeClr val="tx1"/>
                </a:solidFill>
                <a:ea typeface="+mn-lt"/>
                <a:cs typeface="+mn-lt"/>
              </a:rPr>
              <a:t>საქმიანობის</a:t>
            </a:r>
            <a:r>
              <a:rPr lang="ru-RU" sz="5600" dirty="0">
                <a:solidFill>
                  <a:schemeClr val="tx1"/>
                </a:solidFill>
                <a:ea typeface="+mn-lt"/>
                <a:cs typeface="+mn-lt"/>
              </a:rPr>
              <a:t> </a:t>
            </a:r>
            <a:r>
              <a:rPr lang="ru-RU" sz="5600" dirty="0" err="1">
                <a:solidFill>
                  <a:schemeClr val="tx1"/>
                </a:solidFill>
                <a:ea typeface="+mn-lt"/>
                <a:cs typeface="+mn-lt"/>
              </a:rPr>
              <a:t>სრულყოფილად</a:t>
            </a:r>
            <a:r>
              <a:rPr lang="ru-RU" sz="5600" dirty="0">
                <a:solidFill>
                  <a:schemeClr val="tx1"/>
                </a:solidFill>
                <a:ea typeface="+mn-lt"/>
                <a:cs typeface="+mn-lt"/>
              </a:rPr>
              <a:t> </a:t>
            </a:r>
            <a:r>
              <a:rPr lang="ru-RU" sz="5600" dirty="0" err="1">
                <a:solidFill>
                  <a:schemeClr val="tx1"/>
                </a:solidFill>
                <a:ea typeface="+mn-lt"/>
                <a:cs typeface="+mn-lt"/>
              </a:rPr>
              <a:t>და</a:t>
            </a:r>
            <a:r>
              <a:rPr lang="ru-RU" sz="5600" dirty="0">
                <a:solidFill>
                  <a:schemeClr val="tx1"/>
                </a:solidFill>
                <a:ea typeface="+mn-lt"/>
                <a:cs typeface="+mn-lt"/>
              </a:rPr>
              <a:t> </a:t>
            </a:r>
            <a:r>
              <a:rPr lang="ru-RU" sz="5600" dirty="0" err="1">
                <a:solidFill>
                  <a:schemeClr val="tx1"/>
                </a:solidFill>
                <a:ea typeface="+mn-lt"/>
                <a:cs typeface="+mn-lt"/>
              </a:rPr>
              <a:t>ეფექტიანად</a:t>
            </a:r>
            <a:r>
              <a:rPr lang="ru-RU" sz="5600" dirty="0">
                <a:solidFill>
                  <a:schemeClr val="tx1"/>
                </a:solidFill>
                <a:ea typeface="+mn-lt"/>
                <a:cs typeface="+mn-lt"/>
              </a:rPr>
              <a:t> </a:t>
            </a:r>
            <a:r>
              <a:rPr lang="ru-RU" sz="5600" dirty="0" err="1">
                <a:solidFill>
                  <a:schemeClr val="tx1"/>
                </a:solidFill>
                <a:ea typeface="+mn-lt"/>
                <a:cs typeface="+mn-lt"/>
              </a:rPr>
              <a:t>განხორციელება</a:t>
            </a:r>
            <a:r>
              <a:rPr lang="ru-RU" sz="5600" dirty="0">
                <a:solidFill>
                  <a:schemeClr val="tx1"/>
                </a:solidFill>
                <a:ea typeface="+mn-lt"/>
                <a:cs typeface="+mn-lt"/>
              </a:rPr>
              <a:t>, </a:t>
            </a:r>
            <a:r>
              <a:rPr lang="ru-RU" sz="5600" dirty="0" err="1">
                <a:solidFill>
                  <a:schemeClr val="tx1"/>
                </a:solidFill>
                <a:ea typeface="+mn-lt"/>
                <a:cs typeface="+mn-lt"/>
              </a:rPr>
              <a:t>რაც</a:t>
            </a:r>
            <a:r>
              <a:rPr lang="ru-RU" sz="5600" dirty="0">
                <a:solidFill>
                  <a:schemeClr val="tx1"/>
                </a:solidFill>
                <a:ea typeface="+mn-lt"/>
                <a:cs typeface="+mn-lt"/>
              </a:rPr>
              <a:t>  </a:t>
            </a:r>
            <a:r>
              <a:rPr lang="ru-RU" sz="5600" dirty="0" err="1">
                <a:solidFill>
                  <a:schemeClr val="tx1"/>
                </a:solidFill>
                <a:ea typeface="+mn-lt"/>
                <a:cs typeface="+mn-lt"/>
              </a:rPr>
              <a:t>მოიცავს</a:t>
            </a:r>
            <a:r>
              <a:rPr lang="ru-RU" sz="5600" dirty="0">
                <a:solidFill>
                  <a:schemeClr val="tx1"/>
                </a:solidFill>
                <a:ea typeface="+mn-lt"/>
                <a:cs typeface="+mn-lt"/>
              </a:rPr>
              <a:t>:</a:t>
            </a:r>
            <a:endParaRPr lang="ru-RU" sz="5600" dirty="0">
              <a:solidFill>
                <a:schemeClr val="tx1"/>
              </a:solidFill>
              <a:ea typeface="Calibri" panose="020F0502020204030204"/>
              <a:cs typeface="Calibri" panose="020F0502020204030204"/>
            </a:endParaRPr>
          </a:p>
          <a:p>
            <a:pPr algn="just">
              <a:lnSpc>
                <a:spcPct val="120000"/>
              </a:lnSpc>
            </a:pPr>
            <a:r>
              <a:rPr lang="ru-RU" sz="5600" dirty="0">
                <a:solidFill>
                  <a:schemeClr val="tx1"/>
                </a:solidFill>
                <a:ea typeface="+mn-lt"/>
                <a:cs typeface="+mn-lt"/>
              </a:rPr>
              <a:t> </a:t>
            </a:r>
            <a:r>
              <a:rPr lang="ru-RU" sz="5600" dirty="0" err="1">
                <a:solidFill>
                  <a:schemeClr val="tx1"/>
                </a:solidFill>
                <a:ea typeface="+mn-lt"/>
                <a:cs typeface="+mn-lt"/>
              </a:rPr>
              <a:t>საკანონმდებლო</a:t>
            </a:r>
            <a:r>
              <a:rPr lang="ru-RU" sz="5600" dirty="0">
                <a:solidFill>
                  <a:schemeClr val="tx1"/>
                </a:solidFill>
                <a:ea typeface="+mn-lt"/>
                <a:cs typeface="+mn-lt"/>
              </a:rPr>
              <a:t> </a:t>
            </a:r>
            <a:r>
              <a:rPr lang="ru-RU" sz="5600" dirty="0" err="1">
                <a:solidFill>
                  <a:schemeClr val="tx1"/>
                </a:solidFill>
                <a:ea typeface="+mn-lt"/>
                <a:cs typeface="+mn-lt"/>
              </a:rPr>
              <a:t>საკითხების</a:t>
            </a:r>
            <a:r>
              <a:rPr lang="ru-RU" sz="5600" dirty="0">
                <a:solidFill>
                  <a:schemeClr val="tx1"/>
                </a:solidFill>
                <a:ea typeface="+mn-lt"/>
                <a:cs typeface="+mn-lt"/>
              </a:rPr>
              <a:t> </a:t>
            </a:r>
            <a:r>
              <a:rPr lang="ru-RU" sz="5600" dirty="0" err="1">
                <a:solidFill>
                  <a:schemeClr val="tx1"/>
                </a:solidFill>
                <a:ea typeface="+mn-lt"/>
                <a:cs typeface="+mn-lt"/>
              </a:rPr>
              <a:t>წინასწარ</a:t>
            </a:r>
            <a:r>
              <a:rPr lang="ru-RU" sz="5600" dirty="0">
                <a:solidFill>
                  <a:schemeClr val="tx1"/>
                </a:solidFill>
                <a:ea typeface="+mn-lt"/>
                <a:cs typeface="+mn-lt"/>
              </a:rPr>
              <a:t> </a:t>
            </a:r>
            <a:r>
              <a:rPr lang="ru-RU" sz="5600" dirty="0" err="1">
                <a:solidFill>
                  <a:schemeClr val="tx1"/>
                </a:solidFill>
                <a:ea typeface="+mn-lt"/>
                <a:cs typeface="+mn-lt"/>
              </a:rPr>
              <a:t>მომზადებას</a:t>
            </a:r>
            <a:r>
              <a:rPr lang="ru-RU" sz="5600" dirty="0">
                <a:solidFill>
                  <a:schemeClr val="tx1"/>
                </a:solidFill>
                <a:ea typeface="+mn-lt"/>
                <a:cs typeface="+mn-lt"/>
              </a:rPr>
              <a:t>,</a:t>
            </a:r>
            <a:endParaRPr lang="ru-RU" sz="5600" dirty="0">
              <a:solidFill>
                <a:schemeClr val="tx1"/>
              </a:solidFill>
              <a:ea typeface="Calibri"/>
              <a:cs typeface="Calibri"/>
            </a:endParaRPr>
          </a:p>
          <a:p>
            <a:pPr algn="just">
              <a:lnSpc>
                <a:spcPct val="120000"/>
              </a:lnSpc>
            </a:pPr>
            <a:r>
              <a:rPr lang="ru-RU" sz="5600" dirty="0" err="1">
                <a:solidFill>
                  <a:schemeClr val="tx1"/>
                </a:solidFill>
                <a:ea typeface="+mn-lt"/>
                <a:cs typeface="+mn-lt"/>
              </a:rPr>
              <a:t>უმაღლესი</a:t>
            </a:r>
            <a:r>
              <a:rPr lang="ru-RU" sz="5600" dirty="0">
                <a:solidFill>
                  <a:schemeClr val="tx1"/>
                </a:solidFill>
                <a:ea typeface="+mn-lt"/>
                <a:cs typeface="+mn-lt"/>
              </a:rPr>
              <a:t> </a:t>
            </a:r>
            <a:r>
              <a:rPr lang="ru-RU" sz="5600" dirty="0" err="1">
                <a:solidFill>
                  <a:schemeClr val="tx1"/>
                </a:solidFill>
                <a:ea typeface="+mn-lt"/>
                <a:cs typeface="+mn-lt"/>
              </a:rPr>
              <a:t>საბჭოს</a:t>
            </a:r>
            <a:r>
              <a:rPr lang="ru-RU" sz="5600" dirty="0">
                <a:solidFill>
                  <a:schemeClr val="tx1"/>
                </a:solidFill>
                <a:ea typeface="+mn-lt"/>
                <a:cs typeface="+mn-lt"/>
              </a:rPr>
              <a:t> </a:t>
            </a:r>
            <a:r>
              <a:rPr lang="ru-RU" sz="5600" dirty="0" err="1">
                <a:solidFill>
                  <a:schemeClr val="tx1"/>
                </a:solidFill>
                <a:ea typeface="+mn-lt"/>
                <a:cs typeface="+mn-lt"/>
              </a:rPr>
              <a:t>გადაწყვეტილების</a:t>
            </a:r>
            <a:r>
              <a:rPr lang="ru-RU" sz="5600" dirty="0">
                <a:solidFill>
                  <a:schemeClr val="tx1"/>
                </a:solidFill>
                <a:ea typeface="+mn-lt"/>
                <a:cs typeface="+mn-lt"/>
              </a:rPr>
              <a:t> </a:t>
            </a:r>
            <a:r>
              <a:rPr lang="ru-RU" sz="5600" dirty="0" err="1">
                <a:solidFill>
                  <a:schemeClr val="tx1"/>
                </a:solidFill>
                <a:ea typeface="+mn-lt"/>
                <a:cs typeface="+mn-lt"/>
              </a:rPr>
              <a:t>შესრულების</a:t>
            </a:r>
            <a:r>
              <a:rPr lang="ru-RU" sz="5600" dirty="0">
                <a:solidFill>
                  <a:schemeClr val="tx1"/>
                </a:solidFill>
                <a:ea typeface="+mn-lt"/>
                <a:cs typeface="+mn-lt"/>
              </a:rPr>
              <a:t> </a:t>
            </a:r>
            <a:r>
              <a:rPr lang="ru-RU" sz="5600" dirty="0" err="1">
                <a:solidFill>
                  <a:schemeClr val="tx1"/>
                </a:solidFill>
                <a:ea typeface="+mn-lt"/>
                <a:cs typeface="+mn-lt"/>
              </a:rPr>
              <a:t>ხელშეწყობას</a:t>
            </a:r>
            <a:r>
              <a:rPr lang="ru-RU" sz="5600" dirty="0">
                <a:solidFill>
                  <a:schemeClr val="tx1"/>
                </a:solidFill>
                <a:ea typeface="+mn-lt"/>
                <a:cs typeface="+mn-lt"/>
              </a:rPr>
              <a:t>,</a:t>
            </a:r>
            <a:endParaRPr lang="ru-RU" sz="5600" dirty="0">
              <a:solidFill>
                <a:schemeClr val="tx1"/>
              </a:solidFill>
              <a:ea typeface="Calibri"/>
              <a:cs typeface="Calibri"/>
            </a:endParaRPr>
          </a:p>
          <a:p>
            <a:pPr algn="just">
              <a:lnSpc>
                <a:spcPct val="120000"/>
              </a:lnSpc>
            </a:pPr>
            <a:r>
              <a:rPr lang="en-US" sz="5600" dirty="0">
                <a:solidFill>
                  <a:schemeClr val="tx1"/>
                </a:solidFill>
                <a:ea typeface="+mn-lt"/>
                <a:cs typeface="+mn-lt"/>
              </a:rPr>
              <a:t> </a:t>
            </a:r>
            <a:r>
              <a:rPr lang="ru-RU" sz="5600" dirty="0">
                <a:solidFill>
                  <a:schemeClr val="tx1"/>
                </a:solidFill>
                <a:ea typeface="+mn-lt"/>
                <a:cs typeface="+mn-lt"/>
              </a:rPr>
              <a:t> </a:t>
            </a:r>
            <a:r>
              <a:rPr lang="ru-RU" sz="5600" dirty="0" err="1">
                <a:solidFill>
                  <a:schemeClr val="tx1"/>
                </a:solidFill>
                <a:ea typeface="+mn-lt"/>
                <a:cs typeface="+mn-lt"/>
              </a:rPr>
              <a:t>ანგარიშვალდებული</a:t>
            </a:r>
            <a:r>
              <a:rPr lang="ru-RU" sz="5600" dirty="0">
                <a:solidFill>
                  <a:schemeClr val="tx1"/>
                </a:solidFill>
                <a:ea typeface="+mn-lt"/>
                <a:cs typeface="+mn-lt"/>
              </a:rPr>
              <a:t> </a:t>
            </a:r>
            <a:r>
              <a:rPr lang="ru-RU" sz="5600" dirty="0" err="1">
                <a:solidFill>
                  <a:schemeClr val="tx1"/>
                </a:solidFill>
                <a:ea typeface="+mn-lt"/>
                <a:cs typeface="+mn-lt"/>
              </a:rPr>
              <a:t>ორგანოების</a:t>
            </a:r>
            <a:r>
              <a:rPr lang="ru-RU" sz="5600" dirty="0">
                <a:solidFill>
                  <a:schemeClr val="tx1"/>
                </a:solidFill>
                <a:ea typeface="+mn-lt"/>
                <a:cs typeface="+mn-lt"/>
              </a:rPr>
              <a:t> </a:t>
            </a:r>
            <a:r>
              <a:rPr lang="ru-RU" sz="5600" dirty="0" err="1">
                <a:solidFill>
                  <a:schemeClr val="tx1"/>
                </a:solidFill>
                <a:ea typeface="+mn-lt"/>
                <a:cs typeface="+mn-lt"/>
              </a:rPr>
              <a:t>საქმიანობის</a:t>
            </a:r>
            <a:r>
              <a:rPr lang="ru-RU" sz="5600" dirty="0">
                <a:solidFill>
                  <a:schemeClr val="tx1"/>
                </a:solidFill>
                <a:ea typeface="+mn-lt"/>
                <a:cs typeface="+mn-lt"/>
              </a:rPr>
              <a:t> </a:t>
            </a:r>
            <a:r>
              <a:rPr lang="ru-RU" sz="5600" dirty="0" err="1">
                <a:solidFill>
                  <a:schemeClr val="tx1"/>
                </a:solidFill>
                <a:ea typeface="+mn-lt"/>
                <a:cs typeface="+mn-lt"/>
              </a:rPr>
              <a:t>კონტროლს</a:t>
            </a:r>
            <a:r>
              <a:rPr lang="ru-RU" sz="5600" dirty="0">
                <a:solidFill>
                  <a:schemeClr val="tx1"/>
                </a:solidFill>
                <a:ea typeface="+mn-lt"/>
                <a:cs typeface="+mn-lt"/>
              </a:rPr>
              <a:t>.</a:t>
            </a:r>
            <a:endParaRPr lang="ru-RU" sz="5600" dirty="0">
              <a:solidFill>
                <a:schemeClr val="tx1"/>
              </a:solidFill>
              <a:ea typeface="Calibri"/>
              <a:cs typeface="Calibri"/>
            </a:endParaRPr>
          </a:p>
          <a:p>
            <a:pPr algn="just">
              <a:lnSpc>
                <a:spcPct val="120000"/>
              </a:lnSpc>
            </a:pPr>
            <a:r>
              <a:rPr lang="ru-RU" sz="5600" dirty="0" err="1">
                <a:solidFill>
                  <a:schemeClr val="tx1"/>
                </a:solidFill>
                <a:ea typeface="+mn-lt"/>
                <a:cs typeface="+mn-lt"/>
              </a:rPr>
              <a:t>კომიტეტი</a:t>
            </a:r>
            <a:r>
              <a:rPr lang="ru-RU" sz="5600" dirty="0">
                <a:solidFill>
                  <a:schemeClr val="tx1"/>
                </a:solidFill>
                <a:ea typeface="+mn-lt"/>
                <a:cs typeface="+mn-lt"/>
              </a:rPr>
              <a:t> </a:t>
            </a:r>
            <a:r>
              <a:rPr lang="ru-RU" sz="5600" dirty="0" err="1">
                <a:solidFill>
                  <a:schemeClr val="tx1"/>
                </a:solidFill>
                <a:ea typeface="+mn-lt"/>
                <a:cs typeface="+mn-lt"/>
              </a:rPr>
              <a:t>კანონმდებლობით</a:t>
            </a:r>
            <a:r>
              <a:rPr lang="ru-RU" sz="5600" dirty="0">
                <a:solidFill>
                  <a:schemeClr val="tx1"/>
                </a:solidFill>
                <a:ea typeface="+mn-lt"/>
                <a:cs typeface="+mn-lt"/>
              </a:rPr>
              <a:t> </a:t>
            </a:r>
            <a:r>
              <a:rPr lang="ru-RU" sz="5600" dirty="0" err="1">
                <a:solidFill>
                  <a:schemeClr val="tx1"/>
                </a:solidFill>
                <a:ea typeface="+mn-lt"/>
                <a:cs typeface="+mn-lt"/>
              </a:rPr>
              <a:t>გათვალისწინებული</a:t>
            </a:r>
            <a:r>
              <a:rPr lang="ru-RU" sz="5600" dirty="0">
                <a:solidFill>
                  <a:schemeClr val="tx1"/>
                </a:solidFill>
                <a:ea typeface="+mn-lt"/>
                <a:cs typeface="+mn-lt"/>
              </a:rPr>
              <a:t> </a:t>
            </a:r>
            <a:r>
              <a:rPr lang="ru-RU" sz="5600" dirty="0" err="1">
                <a:solidFill>
                  <a:schemeClr val="tx1"/>
                </a:solidFill>
                <a:ea typeface="+mn-lt"/>
                <a:cs typeface="+mn-lt"/>
              </a:rPr>
              <a:t>ფუნქცია-მოვალეობების</a:t>
            </a:r>
            <a:r>
              <a:rPr lang="ru-RU" sz="5600" dirty="0">
                <a:solidFill>
                  <a:schemeClr val="tx1"/>
                </a:solidFill>
                <a:ea typeface="+mn-lt"/>
                <a:cs typeface="+mn-lt"/>
              </a:rPr>
              <a:t> </a:t>
            </a:r>
            <a:r>
              <a:rPr lang="ru-RU" sz="5600" dirty="0" err="1">
                <a:solidFill>
                  <a:schemeClr val="tx1"/>
                </a:solidFill>
                <a:ea typeface="+mn-lt"/>
                <a:cs typeface="+mn-lt"/>
              </a:rPr>
              <a:t>შესასრულებლად</a:t>
            </a:r>
            <a:r>
              <a:rPr lang="ru-RU" sz="5600" dirty="0">
                <a:solidFill>
                  <a:schemeClr val="tx1"/>
                </a:solidFill>
                <a:ea typeface="+mn-lt"/>
                <a:cs typeface="+mn-lt"/>
              </a:rPr>
              <a:t>  </a:t>
            </a:r>
            <a:r>
              <a:rPr lang="ru-RU" sz="5600" dirty="0" err="1">
                <a:solidFill>
                  <a:schemeClr val="tx1"/>
                </a:solidFill>
                <a:ea typeface="+mn-lt"/>
                <a:cs typeface="+mn-lt"/>
              </a:rPr>
              <a:t>ხელმძღვანელობს</a:t>
            </a:r>
            <a:r>
              <a:rPr lang="ru-RU" sz="5600" dirty="0">
                <a:solidFill>
                  <a:schemeClr val="tx1"/>
                </a:solidFill>
                <a:ea typeface="+mn-lt"/>
                <a:cs typeface="+mn-lt"/>
              </a:rPr>
              <a:t> </a:t>
            </a:r>
            <a:r>
              <a:rPr lang="ru-RU" sz="5600" dirty="0" err="1">
                <a:solidFill>
                  <a:schemeClr val="tx1"/>
                </a:solidFill>
                <a:ea typeface="+mn-lt"/>
                <a:cs typeface="+mn-lt"/>
              </a:rPr>
              <a:t>ხალხის</a:t>
            </a:r>
            <a:r>
              <a:rPr lang="ru-RU" sz="5600" dirty="0">
                <a:solidFill>
                  <a:schemeClr val="tx1"/>
                </a:solidFill>
                <a:ea typeface="+mn-lt"/>
                <a:cs typeface="+mn-lt"/>
              </a:rPr>
              <a:t> </a:t>
            </a:r>
            <a:r>
              <a:rPr lang="ru-RU" sz="5600" dirty="0" err="1">
                <a:solidFill>
                  <a:schemeClr val="tx1"/>
                </a:solidFill>
                <a:ea typeface="+mn-lt"/>
                <a:cs typeface="+mn-lt"/>
              </a:rPr>
              <a:t>ინტერესების</a:t>
            </a:r>
            <a:r>
              <a:rPr lang="ru-RU" sz="5600" dirty="0">
                <a:solidFill>
                  <a:schemeClr val="tx1"/>
                </a:solidFill>
                <a:ea typeface="+mn-lt"/>
                <a:cs typeface="+mn-lt"/>
              </a:rPr>
              <a:t> </a:t>
            </a:r>
            <a:r>
              <a:rPr lang="ru-RU" sz="5600" dirty="0" err="1">
                <a:solidFill>
                  <a:schemeClr val="tx1"/>
                </a:solidFill>
                <a:ea typeface="+mn-lt"/>
                <a:cs typeface="+mn-lt"/>
              </a:rPr>
              <a:t>უზენაესობით</a:t>
            </a:r>
            <a:r>
              <a:rPr lang="ru-RU" sz="5600" dirty="0">
                <a:solidFill>
                  <a:schemeClr val="tx1"/>
                </a:solidFill>
                <a:ea typeface="+mn-lt"/>
                <a:cs typeface="+mn-lt"/>
              </a:rPr>
              <a:t>, </a:t>
            </a:r>
            <a:r>
              <a:rPr lang="ru-RU" sz="5600" dirty="0" err="1">
                <a:solidFill>
                  <a:schemeClr val="tx1"/>
                </a:solidFill>
                <a:ea typeface="+mn-lt"/>
                <a:cs typeface="+mn-lt"/>
              </a:rPr>
              <a:t>მრავალპარტიულობის</a:t>
            </a:r>
            <a:r>
              <a:rPr lang="ru-RU" sz="5600" dirty="0">
                <a:solidFill>
                  <a:schemeClr val="tx1"/>
                </a:solidFill>
                <a:ea typeface="+mn-lt"/>
                <a:cs typeface="+mn-lt"/>
              </a:rPr>
              <a:t>, </a:t>
            </a:r>
            <a:r>
              <a:rPr lang="ru-RU" sz="5600" dirty="0" err="1">
                <a:solidFill>
                  <a:schemeClr val="tx1"/>
                </a:solidFill>
                <a:ea typeface="+mn-lt"/>
                <a:cs typeface="+mn-lt"/>
              </a:rPr>
              <a:t>კანონიერების</a:t>
            </a:r>
            <a:r>
              <a:rPr lang="ru-RU" sz="5600" dirty="0">
                <a:solidFill>
                  <a:schemeClr val="tx1"/>
                </a:solidFill>
                <a:ea typeface="+mn-lt"/>
                <a:cs typeface="+mn-lt"/>
              </a:rPr>
              <a:t>, </a:t>
            </a:r>
            <a:r>
              <a:rPr lang="ru-RU" sz="5600" dirty="0" err="1">
                <a:solidFill>
                  <a:schemeClr val="tx1"/>
                </a:solidFill>
                <a:ea typeface="+mn-lt"/>
                <a:cs typeface="+mn-lt"/>
              </a:rPr>
              <a:t>საჯაროობის</a:t>
            </a:r>
            <a:r>
              <a:rPr lang="ru-RU" sz="5600" dirty="0">
                <a:solidFill>
                  <a:schemeClr val="tx1"/>
                </a:solidFill>
                <a:ea typeface="+mn-lt"/>
                <a:cs typeface="+mn-lt"/>
              </a:rPr>
              <a:t>, </a:t>
            </a:r>
            <a:r>
              <a:rPr lang="ru-RU" sz="5600" dirty="0" err="1">
                <a:solidFill>
                  <a:schemeClr val="tx1"/>
                </a:solidFill>
                <a:ea typeface="+mn-lt"/>
                <a:cs typeface="+mn-lt"/>
              </a:rPr>
              <a:t>ხელმისაწვდომობის</a:t>
            </a:r>
            <a:r>
              <a:rPr lang="ru-RU" sz="5600" dirty="0">
                <a:solidFill>
                  <a:schemeClr val="tx1"/>
                </a:solidFill>
                <a:ea typeface="+mn-lt"/>
                <a:cs typeface="+mn-lt"/>
              </a:rPr>
              <a:t>, </a:t>
            </a:r>
            <a:r>
              <a:rPr lang="ru-RU" sz="5600" dirty="0" err="1">
                <a:solidFill>
                  <a:schemeClr val="tx1"/>
                </a:solidFill>
                <a:ea typeface="+mn-lt"/>
                <a:cs typeface="+mn-lt"/>
              </a:rPr>
              <a:t>გამჭვირვალობისა</a:t>
            </a:r>
            <a:r>
              <a:rPr lang="ru-RU" sz="5600" dirty="0">
                <a:solidFill>
                  <a:schemeClr val="tx1"/>
                </a:solidFill>
                <a:ea typeface="+mn-lt"/>
                <a:cs typeface="+mn-lt"/>
              </a:rPr>
              <a:t> </a:t>
            </a:r>
            <a:r>
              <a:rPr lang="ru-RU" sz="5600" dirty="0" err="1">
                <a:solidFill>
                  <a:schemeClr val="tx1"/>
                </a:solidFill>
                <a:ea typeface="+mn-lt"/>
                <a:cs typeface="+mn-lt"/>
              </a:rPr>
              <a:t>და</a:t>
            </a:r>
            <a:r>
              <a:rPr lang="ru-RU" sz="5600" dirty="0">
                <a:solidFill>
                  <a:schemeClr val="tx1"/>
                </a:solidFill>
                <a:ea typeface="+mn-lt"/>
                <a:cs typeface="+mn-lt"/>
              </a:rPr>
              <a:t> </a:t>
            </a:r>
            <a:r>
              <a:rPr lang="ru-RU" sz="5600" dirty="0" err="1">
                <a:solidFill>
                  <a:schemeClr val="tx1"/>
                </a:solidFill>
                <a:ea typeface="+mn-lt"/>
                <a:cs typeface="+mn-lt"/>
              </a:rPr>
              <a:t>თანასწორობის</a:t>
            </a:r>
            <a:r>
              <a:rPr lang="ru-RU" sz="5600" dirty="0">
                <a:solidFill>
                  <a:schemeClr val="tx1"/>
                </a:solidFill>
                <a:ea typeface="+mn-lt"/>
                <a:cs typeface="+mn-lt"/>
              </a:rPr>
              <a:t> </a:t>
            </a:r>
            <a:r>
              <a:rPr lang="ru-RU" sz="5600" dirty="0" err="1">
                <a:solidFill>
                  <a:schemeClr val="tx1"/>
                </a:solidFill>
                <a:ea typeface="+mn-lt"/>
                <a:cs typeface="+mn-lt"/>
              </a:rPr>
              <a:t>პრინციპებით</a:t>
            </a:r>
            <a:r>
              <a:rPr lang="ru-RU" sz="5600" dirty="0">
                <a:solidFill>
                  <a:schemeClr val="tx1"/>
                </a:solidFill>
                <a:ea typeface="+mn-lt"/>
                <a:cs typeface="+mn-lt"/>
              </a:rPr>
              <a:t>. </a:t>
            </a:r>
            <a:endParaRPr lang="ru-RU" sz="5600" dirty="0">
              <a:solidFill>
                <a:schemeClr val="tx1"/>
              </a:solidFill>
              <a:ea typeface="Calibri"/>
              <a:cs typeface="Calibri"/>
            </a:endParaRPr>
          </a:p>
          <a:p>
            <a:pPr algn="just">
              <a:lnSpc>
                <a:spcPct val="120000"/>
              </a:lnSpc>
            </a:pPr>
            <a:r>
              <a:rPr lang="ru-RU" sz="5600" dirty="0">
                <a:solidFill>
                  <a:schemeClr val="tx1"/>
                </a:solidFill>
                <a:ea typeface="+mn-lt"/>
                <a:cs typeface="+mn-lt"/>
              </a:rPr>
              <a:t> </a:t>
            </a:r>
            <a:r>
              <a:rPr lang="ru-RU" sz="5600" dirty="0" err="1">
                <a:solidFill>
                  <a:schemeClr val="tx1"/>
                </a:solidFill>
                <a:ea typeface="+mn-lt"/>
                <a:cs typeface="+mn-lt"/>
              </a:rPr>
              <a:t>საქმიანობას</a:t>
            </a:r>
            <a:r>
              <a:rPr lang="ru-RU" sz="5600" dirty="0">
                <a:solidFill>
                  <a:schemeClr val="tx1"/>
                </a:solidFill>
                <a:ea typeface="+mn-lt"/>
                <a:cs typeface="+mn-lt"/>
              </a:rPr>
              <a:t>  </a:t>
            </a:r>
            <a:r>
              <a:rPr lang="ru-RU" sz="5600" dirty="0" err="1">
                <a:solidFill>
                  <a:schemeClr val="tx1"/>
                </a:solidFill>
                <a:ea typeface="+mn-lt"/>
                <a:cs typeface="+mn-lt"/>
              </a:rPr>
              <a:t>წარმართავს</a:t>
            </a:r>
            <a:r>
              <a:rPr lang="ru-RU" sz="5600" dirty="0">
                <a:solidFill>
                  <a:schemeClr val="tx1"/>
                </a:solidFill>
                <a:ea typeface="+mn-lt"/>
                <a:cs typeface="+mn-lt"/>
              </a:rPr>
              <a:t> „</a:t>
            </a:r>
            <a:r>
              <a:rPr lang="ru-RU" sz="5600" dirty="0" err="1">
                <a:solidFill>
                  <a:schemeClr val="tx1"/>
                </a:solidFill>
                <a:ea typeface="+mn-lt"/>
                <a:cs typeface="+mn-lt"/>
              </a:rPr>
              <a:t>აჭარის</a:t>
            </a:r>
            <a:r>
              <a:rPr lang="ru-RU" sz="5600" dirty="0">
                <a:solidFill>
                  <a:schemeClr val="tx1"/>
                </a:solidFill>
                <a:ea typeface="+mn-lt"/>
                <a:cs typeface="+mn-lt"/>
              </a:rPr>
              <a:t> </a:t>
            </a:r>
            <a:r>
              <a:rPr lang="ru-RU" sz="5600" dirty="0" err="1">
                <a:solidFill>
                  <a:schemeClr val="tx1"/>
                </a:solidFill>
                <a:ea typeface="+mn-lt"/>
                <a:cs typeface="+mn-lt"/>
              </a:rPr>
              <a:t>ავტონომიური</a:t>
            </a:r>
            <a:r>
              <a:rPr lang="ru-RU" sz="5600" dirty="0">
                <a:solidFill>
                  <a:schemeClr val="tx1"/>
                </a:solidFill>
                <a:ea typeface="+mn-lt"/>
                <a:cs typeface="+mn-lt"/>
              </a:rPr>
              <a:t> </a:t>
            </a:r>
            <a:r>
              <a:rPr lang="ru-RU" sz="5600" dirty="0" err="1">
                <a:solidFill>
                  <a:schemeClr val="tx1"/>
                </a:solidFill>
                <a:ea typeface="+mn-lt"/>
                <a:cs typeface="+mn-lt"/>
              </a:rPr>
              <a:t>რესპუბლიკის</a:t>
            </a:r>
            <a:r>
              <a:rPr lang="ru-RU" sz="5600" dirty="0">
                <a:solidFill>
                  <a:schemeClr val="tx1"/>
                </a:solidFill>
                <a:ea typeface="+mn-lt"/>
                <a:cs typeface="+mn-lt"/>
              </a:rPr>
              <a:t> </a:t>
            </a:r>
            <a:r>
              <a:rPr lang="ru-RU" sz="5600" dirty="0" err="1">
                <a:solidFill>
                  <a:schemeClr val="tx1"/>
                </a:solidFill>
                <a:ea typeface="+mn-lt"/>
                <a:cs typeface="+mn-lt"/>
              </a:rPr>
              <a:t>შესახებ</a:t>
            </a:r>
            <a:r>
              <a:rPr lang="ru-RU" sz="5600" dirty="0">
                <a:solidFill>
                  <a:schemeClr val="tx1"/>
                </a:solidFill>
                <a:ea typeface="+mn-lt"/>
                <a:cs typeface="+mn-lt"/>
              </a:rPr>
              <a:t>“  </a:t>
            </a:r>
            <a:r>
              <a:rPr lang="ru-RU" sz="5600" dirty="0" err="1">
                <a:solidFill>
                  <a:schemeClr val="tx1"/>
                </a:solidFill>
                <a:ea typeface="+mn-lt"/>
                <a:cs typeface="+mn-lt"/>
              </a:rPr>
              <a:t>საქართველოს</a:t>
            </a:r>
            <a:r>
              <a:rPr lang="ru-RU" sz="5600" dirty="0">
                <a:solidFill>
                  <a:schemeClr val="tx1"/>
                </a:solidFill>
                <a:ea typeface="+mn-lt"/>
                <a:cs typeface="+mn-lt"/>
              </a:rPr>
              <a:t> </a:t>
            </a:r>
            <a:r>
              <a:rPr lang="ru-RU" sz="5600" dirty="0" err="1">
                <a:solidFill>
                  <a:schemeClr val="tx1"/>
                </a:solidFill>
                <a:ea typeface="+mn-lt"/>
                <a:cs typeface="+mn-lt"/>
              </a:rPr>
              <a:t>კონსტიტუციური</a:t>
            </a:r>
            <a:r>
              <a:rPr lang="ru-RU" sz="5600" dirty="0">
                <a:solidFill>
                  <a:schemeClr val="tx1"/>
                </a:solidFill>
                <a:ea typeface="+mn-lt"/>
                <a:cs typeface="+mn-lt"/>
              </a:rPr>
              <a:t> </a:t>
            </a:r>
            <a:r>
              <a:rPr lang="ru-RU" sz="5600" dirty="0" err="1">
                <a:solidFill>
                  <a:schemeClr val="tx1"/>
                </a:solidFill>
                <a:ea typeface="+mn-lt"/>
                <a:cs typeface="+mn-lt"/>
              </a:rPr>
              <a:t>კანონის</a:t>
            </a:r>
            <a:r>
              <a:rPr lang="ru-RU" sz="5600" dirty="0">
                <a:solidFill>
                  <a:schemeClr val="tx1"/>
                </a:solidFill>
                <a:ea typeface="+mn-lt"/>
                <a:cs typeface="+mn-lt"/>
              </a:rPr>
              <a:t>, </a:t>
            </a:r>
            <a:r>
              <a:rPr lang="ru-RU" sz="5600" dirty="0" err="1">
                <a:solidFill>
                  <a:schemeClr val="tx1"/>
                </a:solidFill>
                <a:ea typeface="+mn-lt"/>
                <a:cs typeface="+mn-lt"/>
              </a:rPr>
              <a:t>აჭარის</a:t>
            </a:r>
            <a:r>
              <a:rPr lang="ru-RU" sz="5600" dirty="0">
                <a:solidFill>
                  <a:schemeClr val="tx1"/>
                </a:solidFill>
                <a:ea typeface="+mn-lt"/>
                <a:cs typeface="+mn-lt"/>
              </a:rPr>
              <a:t> </a:t>
            </a:r>
            <a:r>
              <a:rPr lang="ru-RU" sz="5600" dirty="0" err="1">
                <a:solidFill>
                  <a:schemeClr val="tx1"/>
                </a:solidFill>
                <a:ea typeface="+mn-lt"/>
                <a:cs typeface="+mn-lt"/>
              </a:rPr>
              <a:t>ავტონომიური</a:t>
            </a:r>
            <a:r>
              <a:rPr lang="ru-RU" sz="5600" dirty="0">
                <a:solidFill>
                  <a:schemeClr val="tx1"/>
                </a:solidFill>
                <a:ea typeface="+mn-lt"/>
                <a:cs typeface="+mn-lt"/>
              </a:rPr>
              <a:t> </a:t>
            </a:r>
            <a:r>
              <a:rPr lang="ru-RU" sz="5600" dirty="0" err="1">
                <a:solidFill>
                  <a:schemeClr val="tx1"/>
                </a:solidFill>
                <a:ea typeface="+mn-lt"/>
                <a:cs typeface="+mn-lt"/>
              </a:rPr>
              <a:t>რესპუბლიკის</a:t>
            </a:r>
            <a:r>
              <a:rPr lang="ru-RU" sz="5600" dirty="0">
                <a:solidFill>
                  <a:schemeClr val="tx1"/>
                </a:solidFill>
                <a:ea typeface="+mn-lt"/>
                <a:cs typeface="+mn-lt"/>
              </a:rPr>
              <a:t> </a:t>
            </a:r>
            <a:r>
              <a:rPr lang="ru-RU" sz="5600" dirty="0" err="1">
                <a:solidFill>
                  <a:schemeClr val="tx1"/>
                </a:solidFill>
                <a:ea typeface="+mn-lt"/>
                <a:cs typeface="+mn-lt"/>
              </a:rPr>
              <a:t>კონსტიტუციის</a:t>
            </a:r>
            <a:r>
              <a:rPr lang="ru-RU" sz="5600" dirty="0">
                <a:solidFill>
                  <a:schemeClr val="tx1"/>
                </a:solidFill>
                <a:ea typeface="+mn-lt"/>
                <a:cs typeface="+mn-lt"/>
              </a:rPr>
              <a:t>, </a:t>
            </a:r>
            <a:r>
              <a:rPr lang="ru-RU" sz="5600" dirty="0" err="1">
                <a:solidFill>
                  <a:schemeClr val="tx1"/>
                </a:solidFill>
                <a:ea typeface="+mn-lt"/>
                <a:cs typeface="+mn-lt"/>
              </a:rPr>
              <a:t>აჭარის</a:t>
            </a:r>
            <a:r>
              <a:rPr lang="ru-RU" sz="5600" dirty="0">
                <a:solidFill>
                  <a:schemeClr val="tx1"/>
                </a:solidFill>
                <a:ea typeface="+mn-lt"/>
                <a:cs typeface="+mn-lt"/>
              </a:rPr>
              <a:t> </a:t>
            </a:r>
            <a:r>
              <a:rPr lang="ru-RU" sz="5600" dirty="0" err="1">
                <a:solidFill>
                  <a:schemeClr val="tx1"/>
                </a:solidFill>
                <a:ea typeface="+mn-lt"/>
                <a:cs typeface="+mn-lt"/>
              </a:rPr>
              <a:t>ავტონომიური</a:t>
            </a:r>
            <a:r>
              <a:rPr lang="ru-RU" sz="5600" dirty="0">
                <a:solidFill>
                  <a:schemeClr val="tx1"/>
                </a:solidFill>
                <a:ea typeface="+mn-lt"/>
                <a:cs typeface="+mn-lt"/>
              </a:rPr>
              <a:t> </a:t>
            </a:r>
            <a:r>
              <a:rPr lang="ru-RU" sz="5600" dirty="0" err="1">
                <a:solidFill>
                  <a:schemeClr val="tx1"/>
                </a:solidFill>
                <a:ea typeface="+mn-lt"/>
                <a:cs typeface="+mn-lt"/>
              </a:rPr>
              <a:t>რესპუბლიკის</a:t>
            </a:r>
            <a:r>
              <a:rPr lang="ru-RU" sz="5600" dirty="0">
                <a:solidFill>
                  <a:schemeClr val="tx1"/>
                </a:solidFill>
                <a:ea typeface="+mn-lt"/>
                <a:cs typeface="+mn-lt"/>
              </a:rPr>
              <a:t> </a:t>
            </a:r>
            <a:r>
              <a:rPr lang="ru-RU" sz="5600" dirty="0" err="1">
                <a:solidFill>
                  <a:schemeClr val="tx1"/>
                </a:solidFill>
                <a:ea typeface="+mn-lt"/>
                <a:cs typeface="+mn-lt"/>
              </a:rPr>
              <a:t>უმაღლესი</a:t>
            </a:r>
            <a:r>
              <a:rPr lang="ru-RU" sz="5600" dirty="0">
                <a:solidFill>
                  <a:schemeClr val="tx1"/>
                </a:solidFill>
                <a:ea typeface="+mn-lt"/>
                <a:cs typeface="+mn-lt"/>
              </a:rPr>
              <a:t> </a:t>
            </a:r>
            <a:r>
              <a:rPr lang="ru-RU" sz="5600" dirty="0" err="1">
                <a:solidFill>
                  <a:schemeClr val="tx1"/>
                </a:solidFill>
                <a:ea typeface="+mn-lt"/>
                <a:cs typeface="+mn-lt"/>
              </a:rPr>
              <a:t>საბჭოს</a:t>
            </a:r>
            <a:r>
              <a:rPr lang="ru-RU" sz="5600" dirty="0">
                <a:solidFill>
                  <a:schemeClr val="tx1"/>
                </a:solidFill>
                <a:ea typeface="+mn-lt"/>
                <a:cs typeface="+mn-lt"/>
              </a:rPr>
              <a:t> </a:t>
            </a:r>
            <a:r>
              <a:rPr lang="ru-RU" sz="5600" dirty="0" err="1">
                <a:solidFill>
                  <a:schemeClr val="tx1"/>
                </a:solidFill>
                <a:ea typeface="+mn-lt"/>
                <a:cs typeface="+mn-lt"/>
              </a:rPr>
              <a:t>რეგლამენტის</a:t>
            </a:r>
            <a:r>
              <a:rPr lang="pt-BR" sz="5600" dirty="0">
                <a:solidFill>
                  <a:schemeClr val="tx1"/>
                </a:solidFill>
                <a:ea typeface="+mn-lt"/>
                <a:cs typeface="+mn-lt"/>
              </a:rPr>
              <a:t>, </a:t>
            </a:r>
            <a:r>
              <a:rPr lang="ru-RU" sz="5600" dirty="0" err="1">
                <a:solidFill>
                  <a:schemeClr val="tx1"/>
                </a:solidFill>
                <a:ea typeface="+mn-lt"/>
                <a:cs typeface="+mn-lt"/>
              </a:rPr>
              <a:t>კომიტეტის</a:t>
            </a:r>
            <a:r>
              <a:rPr lang="ru-RU" sz="5600" dirty="0">
                <a:solidFill>
                  <a:schemeClr val="tx1"/>
                </a:solidFill>
                <a:ea typeface="+mn-lt"/>
                <a:cs typeface="+mn-lt"/>
              </a:rPr>
              <a:t> </a:t>
            </a:r>
            <a:r>
              <a:rPr lang="ru-RU" sz="5600" dirty="0" err="1">
                <a:solidFill>
                  <a:schemeClr val="tx1"/>
                </a:solidFill>
                <a:ea typeface="+mn-lt"/>
                <a:cs typeface="+mn-lt"/>
              </a:rPr>
              <a:t>დებულებითა</a:t>
            </a:r>
            <a:r>
              <a:rPr lang="ru-RU" sz="5600" dirty="0">
                <a:solidFill>
                  <a:schemeClr val="tx1"/>
                </a:solidFill>
                <a:ea typeface="+mn-lt"/>
                <a:cs typeface="+mn-lt"/>
              </a:rPr>
              <a:t> </a:t>
            </a:r>
            <a:r>
              <a:rPr lang="ru-RU" sz="5600" dirty="0" err="1">
                <a:solidFill>
                  <a:schemeClr val="tx1"/>
                </a:solidFill>
                <a:ea typeface="+mn-lt"/>
                <a:cs typeface="+mn-lt"/>
              </a:rPr>
              <a:t>და</a:t>
            </a:r>
            <a:r>
              <a:rPr lang="ru-RU" sz="5600" dirty="0">
                <a:solidFill>
                  <a:schemeClr val="tx1"/>
                </a:solidFill>
                <a:ea typeface="+mn-lt"/>
                <a:cs typeface="+mn-lt"/>
              </a:rPr>
              <a:t> </a:t>
            </a:r>
            <a:r>
              <a:rPr lang="ru-RU" sz="5600" dirty="0" err="1">
                <a:solidFill>
                  <a:schemeClr val="tx1"/>
                </a:solidFill>
                <a:ea typeface="+mn-lt"/>
                <a:cs typeface="+mn-lt"/>
              </a:rPr>
              <a:t>კომიტეტის</a:t>
            </a:r>
            <a:r>
              <a:rPr lang="ru-RU" sz="5600" dirty="0">
                <a:solidFill>
                  <a:schemeClr val="tx1"/>
                </a:solidFill>
                <a:ea typeface="+mn-lt"/>
                <a:cs typeface="+mn-lt"/>
              </a:rPr>
              <a:t>  2021-2022 </a:t>
            </a:r>
            <a:r>
              <a:rPr lang="ru-RU" sz="5600" dirty="0" err="1">
                <a:solidFill>
                  <a:schemeClr val="tx1"/>
                </a:solidFill>
                <a:ea typeface="+mn-lt"/>
                <a:cs typeface="+mn-lt"/>
              </a:rPr>
              <a:t>წლების</a:t>
            </a:r>
            <a:r>
              <a:rPr lang="ru-RU" sz="5600" dirty="0">
                <a:solidFill>
                  <a:schemeClr val="tx1"/>
                </a:solidFill>
                <a:ea typeface="+mn-lt"/>
                <a:cs typeface="+mn-lt"/>
              </a:rPr>
              <a:t> </a:t>
            </a:r>
            <a:r>
              <a:rPr lang="ru-RU" sz="5600" dirty="0" err="1">
                <a:solidFill>
                  <a:schemeClr val="tx1"/>
                </a:solidFill>
                <a:ea typeface="+mn-lt"/>
                <a:cs typeface="+mn-lt"/>
              </a:rPr>
              <a:t>სამოქმედო</a:t>
            </a:r>
            <a:r>
              <a:rPr lang="ru-RU" sz="5600" dirty="0">
                <a:solidFill>
                  <a:schemeClr val="tx1"/>
                </a:solidFill>
                <a:ea typeface="+mn-lt"/>
                <a:cs typeface="+mn-lt"/>
              </a:rPr>
              <a:t>  </a:t>
            </a:r>
            <a:r>
              <a:rPr lang="ru-RU" sz="5600" dirty="0" err="1">
                <a:solidFill>
                  <a:schemeClr val="tx1"/>
                </a:solidFill>
                <a:ea typeface="+mn-lt"/>
                <a:cs typeface="+mn-lt"/>
              </a:rPr>
              <a:t>გეგმით</a:t>
            </a:r>
            <a:r>
              <a:rPr lang="ru-RU" sz="5600" dirty="0">
                <a:solidFill>
                  <a:schemeClr val="tx1"/>
                </a:solidFill>
                <a:ea typeface="+mn-lt"/>
                <a:cs typeface="+mn-lt"/>
              </a:rPr>
              <a:t> </a:t>
            </a:r>
            <a:r>
              <a:rPr lang="ru-RU" sz="5600" dirty="0" err="1">
                <a:solidFill>
                  <a:schemeClr val="tx1"/>
                </a:solidFill>
                <a:ea typeface="+mn-lt"/>
                <a:cs typeface="+mn-lt"/>
              </a:rPr>
              <a:t>განსაზღვრულ</a:t>
            </a:r>
            <a:r>
              <a:rPr lang="ru-RU" sz="5600" dirty="0">
                <a:solidFill>
                  <a:schemeClr val="tx1"/>
                </a:solidFill>
                <a:ea typeface="+mn-lt"/>
                <a:cs typeface="+mn-lt"/>
              </a:rPr>
              <a:t> </a:t>
            </a:r>
            <a:r>
              <a:rPr lang="ru-RU" sz="5600" dirty="0" err="1">
                <a:solidFill>
                  <a:schemeClr val="tx1"/>
                </a:solidFill>
                <a:ea typeface="+mn-lt"/>
                <a:cs typeface="+mn-lt"/>
              </a:rPr>
              <a:t>უფლება-მოვალეობათა</a:t>
            </a:r>
            <a:r>
              <a:rPr lang="ru-RU" sz="5600" dirty="0">
                <a:solidFill>
                  <a:schemeClr val="tx1"/>
                </a:solidFill>
                <a:ea typeface="+mn-lt"/>
                <a:cs typeface="+mn-lt"/>
              </a:rPr>
              <a:t> </a:t>
            </a:r>
            <a:r>
              <a:rPr lang="ru-RU" sz="5600" dirty="0" err="1">
                <a:solidFill>
                  <a:schemeClr val="tx1"/>
                </a:solidFill>
                <a:ea typeface="+mn-lt"/>
                <a:cs typeface="+mn-lt"/>
              </a:rPr>
              <a:t>ფარგლებში</a:t>
            </a:r>
            <a:r>
              <a:rPr lang="ru-RU" sz="5600" dirty="0">
                <a:solidFill>
                  <a:schemeClr val="tx1"/>
                </a:solidFill>
                <a:ea typeface="+mn-lt"/>
                <a:cs typeface="+mn-lt"/>
              </a:rPr>
              <a:t>. </a:t>
            </a:r>
          </a:p>
          <a:p>
            <a:pPr algn="just">
              <a:lnSpc>
                <a:spcPct val="120000"/>
              </a:lnSpc>
            </a:pPr>
            <a:r>
              <a:rPr lang="ru-RU" sz="5600" dirty="0" err="1">
                <a:solidFill>
                  <a:schemeClr val="tx1"/>
                </a:solidFill>
                <a:ea typeface="+mn-lt"/>
                <a:cs typeface="+mn-lt"/>
              </a:rPr>
              <a:t>კომიტეტი</a:t>
            </a:r>
            <a:r>
              <a:rPr lang="ru-RU" sz="5600" dirty="0">
                <a:solidFill>
                  <a:schemeClr val="tx1"/>
                </a:solidFill>
                <a:ea typeface="+mn-lt"/>
                <a:cs typeface="+mn-lt"/>
              </a:rPr>
              <a:t> </a:t>
            </a:r>
            <a:r>
              <a:rPr lang="ru-RU" sz="5600" dirty="0" err="1">
                <a:solidFill>
                  <a:schemeClr val="tx1"/>
                </a:solidFill>
                <a:ea typeface="+mn-lt"/>
                <a:cs typeface="+mn-lt"/>
              </a:rPr>
              <a:t>ეფექტიანად</a:t>
            </a:r>
            <a:r>
              <a:rPr lang="ru-RU" sz="5600" dirty="0">
                <a:solidFill>
                  <a:schemeClr val="tx1"/>
                </a:solidFill>
                <a:ea typeface="+mn-lt"/>
                <a:cs typeface="+mn-lt"/>
              </a:rPr>
              <a:t> </a:t>
            </a:r>
            <a:r>
              <a:rPr lang="ru-RU" sz="5600" dirty="0" err="1">
                <a:solidFill>
                  <a:schemeClr val="tx1"/>
                </a:solidFill>
                <a:ea typeface="+mn-lt"/>
                <a:cs typeface="+mn-lt"/>
              </a:rPr>
              <a:t>უზრუნველყოფს</a:t>
            </a:r>
            <a:r>
              <a:rPr lang="ru-RU" sz="5600" dirty="0">
                <a:solidFill>
                  <a:schemeClr val="tx1"/>
                </a:solidFill>
                <a:ea typeface="+mn-lt"/>
                <a:cs typeface="+mn-lt"/>
              </a:rPr>
              <a:t> </a:t>
            </a:r>
            <a:r>
              <a:rPr lang="ru-RU" sz="5600" dirty="0" err="1">
                <a:solidFill>
                  <a:schemeClr val="tx1"/>
                </a:solidFill>
                <a:ea typeface="+mn-lt"/>
                <a:cs typeface="+mn-lt"/>
              </a:rPr>
              <a:t>საბიუჯეტო</a:t>
            </a:r>
            <a:r>
              <a:rPr lang="ru-RU" sz="5600" dirty="0">
                <a:solidFill>
                  <a:schemeClr val="tx1"/>
                </a:solidFill>
                <a:ea typeface="+mn-lt"/>
                <a:cs typeface="+mn-lt"/>
              </a:rPr>
              <a:t> </a:t>
            </a:r>
            <a:r>
              <a:rPr lang="ru-RU" sz="5600" dirty="0" err="1">
                <a:solidFill>
                  <a:schemeClr val="tx1"/>
                </a:solidFill>
                <a:ea typeface="+mn-lt"/>
                <a:cs typeface="+mn-lt"/>
              </a:rPr>
              <a:t>პროცესს</a:t>
            </a:r>
            <a:r>
              <a:rPr lang="ru-RU" sz="5600" dirty="0">
                <a:solidFill>
                  <a:schemeClr val="tx1"/>
                </a:solidFill>
                <a:ea typeface="+mn-lt"/>
                <a:cs typeface="+mn-lt"/>
              </a:rPr>
              <a:t>, </a:t>
            </a:r>
            <a:r>
              <a:rPr lang="ru-RU" sz="5600" dirty="0" err="1">
                <a:solidFill>
                  <a:schemeClr val="tx1"/>
                </a:solidFill>
                <a:ea typeface="+mn-lt"/>
                <a:cs typeface="+mn-lt"/>
              </a:rPr>
              <a:t>რომელიც</a:t>
            </a:r>
            <a:r>
              <a:rPr lang="ru-RU" sz="5600" dirty="0">
                <a:solidFill>
                  <a:schemeClr val="tx1"/>
                </a:solidFill>
                <a:ea typeface="+mn-lt"/>
                <a:cs typeface="+mn-lt"/>
              </a:rPr>
              <a:t> </a:t>
            </a:r>
            <a:r>
              <a:rPr lang="ru-RU" sz="5600" dirty="0" err="1">
                <a:solidFill>
                  <a:schemeClr val="tx1"/>
                </a:solidFill>
                <a:ea typeface="+mn-lt"/>
                <a:cs typeface="+mn-lt"/>
              </a:rPr>
              <a:t>პასუხობს</a:t>
            </a:r>
            <a:r>
              <a:rPr lang="ru-RU" sz="5600" dirty="0">
                <a:solidFill>
                  <a:schemeClr val="tx1"/>
                </a:solidFill>
                <a:ea typeface="+mn-lt"/>
                <a:cs typeface="+mn-lt"/>
              </a:rPr>
              <a:t> </a:t>
            </a:r>
            <a:r>
              <a:rPr lang="ru-RU" sz="5600" dirty="0" err="1">
                <a:solidFill>
                  <a:schemeClr val="tx1"/>
                </a:solidFill>
                <a:ea typeface="+mn-lt"/>
                <a:cs typeface="+mn-lt"/>
              </a:rPr>
              <a:t>აჭარის</a:t>
            </a:r>
            <a:r>
              <a:rPr lang="ru-RU" sz="5600" dirty="0">
                <a:solidFill>
                  <a:schemeClr val="tx1"/>
                </a:solidFill>
                <a:ea typeface="+mn-lt"/>
                <a:cs typeface="+mn-lt"/>
              </a:rPr>
              <a:t> </a:t>
            </a:r>
            <a:r>
              <a:rPr lang="ru-RU" sz="5600" dirty="0" err="1">
                <a:solidFill>
                  <a:schemeClr val="tx1"/>
                </a:solidFill>
                <a:ea typeface="+mn-lt"/>
                <a:cs typeface="+mn-lt"/>
              </a:rPr>
              <a:t>ავტონომიური</a:t>
            </a:r>
            <a:r>
              <a:rPr lang="ru-RU" sz="5600" dirty="0">
                <a:solidFill>
                  <a:schemeClr val="tx1"/>
                </a:solidFill>
                <a:ea typeface="+mn-lt"/>
                <a:cs typeface="+mn-lt"/>
              </a:rPr>
              <a:t> </a:t>
            </a:r>
            <a:r>
              <a:rPr lang="ru-RU" sz="5600" dirty="0" err="1">
                <a:solidFill>
                  <a:schemeClr val="tx1"/>
                </a:solidFill>
                <a:ea typeface="+mn-lt"/>
                <a:cs typeface="+mn-lt"/>
              </a:rPr>
              <a:t>რესპუბლიკის</a:t>
            </a:r>
            <a:r>
              <a:rPr lang="ru-RU" sz="5600" dirty="0">
                <a:solidFill>
                  <a:schemeClr val="tx1"/>
                </a:solidFill>
                <a:ea typeface="+mn-lt"/>
                <a:cs typeface="+mn-lt"/>
              </a:rPr>
              <a:t> </a:t>
            </a:r>
            <a:r>
              <a:rPr lang="ru-RU" sz="5600" dirty="0" err="1">
                <a:solidFill>
                  <a:schemeClr val="tx1"/>
                </a:solidFill>
                <a:ea typeface="+mn-lt"/>
                <a:cs typeface="+mn-lt"/>
              </a:rPr>
              <a:t>მოსახლეობის</a:t>
            </a:r>
            <a:r>
              <a:rPr lang="ru-RU" sz="5600" dirty="0">
                <a:solidFill>
                  <a:schemeClr val="tx1"/>
                </a:solidFill>
                <a:ea typeface="+mn-lt"/>
                <a:cs typeface="+mn-lt"/>
              </a:rPr>
              <a:t> </a:t>
            </a:r>
            <a:r>
              <a:rPr lang="ru-RU" sz="5600" dirty="0" err="1">
                <a:solidFill>
                  <a:schemeClr val="tx1"/>
                </a:solidFill>
                <a:ea typeface="+mn-lt"/>
                <a:cs typeface="+mn-lt"/>
              </a:rPr>
              <a:t>საჭიროებებს</a:t>
            </a:r>
            <a:r>
              <a:rPr lang="ru-RU" sz="5600" dirty="0">
                <a:solidFill>
                  <a:schemeClr val="tx1"/>
                </a:solidFill>
                <a:ea typeface="+mn-lt"/>
                <a:cs typeface="+mn-lt"/>
              </a:rPr>
              <a:t>.</a:t>
            </a:r>
            <a:endParaRPr lang="ru-RU" sz="5600" dirty="0">
              <a:solidFill>
                <a:schemeClr val="tx1"/>
              </a:solidFill>
              <a:ea typeface="Calibri"/>
              <a:cs typeface="Calibri"/>
            </a:endParaRPr>
          </a:p>
          <a:p>
            <a:pPr>
              <a:lnSpc>
                <a:spcPct val="90000"/>
              </a:lnSpc>
            </a:pPr>
            <a:endParaRPr lang="ru-RU" sz="1100" dirty="0">
              <a:solidFill>
                <a:schemeClr val="tx1"/>
              </a:solidFill>
              <a:ea typeface="Calibri"/>
              <a:cs typeface="Calibri"/>
            </a:endParaRPr>
          </a:p>
        </p:txBody>
      </p:sp>
    </p:spTree>
    <p:extLst>
      <p:ext uri="{BB962C8B-B14F-4D97-AF65-F5344CB8AC3E}">
        <p14:creationId xmlns:p14="http://schemas.microsoft.com/office/powerpoint/2010/main" val="1913152596"/>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5259072-AB61-ECFB-EB95-2BCCF7B25F51}"/>
              </a:ext>
            </a:extLst>
          </p:cNvPr>
          <p:cNvSpPr>
            <a:spLocks noGrp="1"/>
          </p:cNvSpPr>
          <p:nvPr>
            <p:ph type="title"/>
          </p:nvPr>
        </p:nvSpPr>
        <p:spPr>
          <a:xfrm>
            <a:off x="1377862" y="74817"/>
            <a:ext cx="9782899" cy="889688"/>
          </a:xfrm>
        </p:spPr>
        <p:txBody>
          <a:bodyPr vert="horz" lIns="91440" tIns="45720" rIns="91440" bIns="45720" rtlCol="0" anchor="b">
            <a:normAutofit/>
          </a:bodyPr>
          <a:lstStyle/>
          <a:p>
            <a:pPr algn="ctr"/>
            <a:r>
              <a:rPr lang="ka-GE" sz="2400" dirty="0">
                <a:solidFill>
                  <a:schemeClr val="bg1"/>
                </a:solidFill>
              </a:rPr>
              <a:t>კ</a:t>
            </a:r>
            <a:r>
              <a:rPr lang="en-US" sz="2400" kern="1200" dirty="0" err="1">
                <a:solidFill>
                  <a:schemeClr val="bg1"/>
                </a:solidFill>
              </a:rPr>
              <a:t>ომიტეტის</a:t>
            </a:r>
            <a:r>
              <a:rPr lang="en-US" sz="2400" kern="1200" dirty="0">
                <a:solidFill>
                  <a:schemeClr val="bg1"/>
                </a:solidFill>
              </a:rPr>
              <a:t> </a:t>
            </a:r>
            <a:r>
              <a:rPr lang="en-US" sz="2400" kern="1200" dirty="0" err="1">
                <a:solidFill>
                  <a:schemeClr val="bg1"/>
                </a:solidFill>
              </a:rPr>
              <a:t>შემადგენლობა</a:t>
            </a:r>
            <a:endParaRPr lang="en-US" sz="2400" kern="1200" dirty="0">
              <a:solidFill>
                <a:schemeClr val="bg1"/>
              </a:solidFill>
            </a:endParaRPr>
          </a:p>
        </p:txBody>
      </p:sp>
      <p:sp>
        <p:nvSpPr>
          <p:cNvPr id="3" name="Объект 2">
            <a:extLst>
              <a:ext uri="{FF2B5EF4-FFF2-40B4-BE49-F238E27FC236}">
                <a16:creationId xmlns:a16="http://schemas.microsoft.com/office/drawing/2014/main" id="{BCDDCD69-3DEF-1048-1EDA-F449F0E09719}"/>
              </a:ext>
            </a:extLst>
          </p:cNvPr>
          <p:cNvSpPr>
            <a:spLocks noGrp="1"/>
          </p:cNvSpPr>
          <p:nvPr>
            <p:ph idx="1"/>
          </p:nvPr>
        </p:nvSpPr>
        <p:spPr>
          <a:xfrm rot="10800000" flipV="1">
            <a:off x="819488" y="3240725"/>
            <a:ext cx="3101348" cy="1109602"/>
          </a:xfrm>
        </p:spPr>
        <p:txBody>
          <a:bodyPr vert="horz" lIns="91440" tIns="45720" rIns="91440" bIns="45720" rtlCol="0" anchor="t">
            <a:noAutofit/>
          </a:bodyPr>
          <a:lstStyle/>
          <a:p>
            <a:pPr marL="0" indent="0" algn="ctr">
              <a:buNone/>
            </a:pPr>
            <a:r>
              <a:rPr lang="ka-GE" sz="1800" b="1" kern="1200" dirty="0">
                <a:latin typeface="+mn-lt"/>
              </a:rPr>
              <a:t>კომიტეტის თავმჯდომარე</a:t>
            </a:r>
          </a:p>
          <a:p>
            <a:pPr marL="0" indent="0" algn="ctr">
              <a:buNone/>
            </a:pPr>
            <a:r>
              <a:rPr lang="ka-GE" sz="1800" b="1" kern="1200" dirty="0">
                <a:latin typeface="+mn-lt"/>
              </a:rPr>
              <a:t>მარინე გვიანიძე</a:t>
            </a:r>
            <a:endParaRPr lang="en-US" sz="1800" b="1" kern="1200" dirty="0">
              <a:latin typeface="+mn-lt"/>
              <a:ea typeface="Calibri"/>
              <a:cs typeface="Calibri"/>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8895" y="1450191"/>
            <a:ext cx="1738377" cy="1790533"/>
          </a:xfrm>
          <a:prstGeom prst="rect">
            <a:avLst/>
          </a:prstGeom>
        </p:spPr>
      </p:pic>
      <p:pic>
        <p:nvPicPr>
          <p:cNvPr id="6" name="Рисунок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4656" y="1321378"/>
            <a:ext cx="2943225" cy="1962150"/>
          </a:xfrm>
          <a:prstGeom prst="rect">
            <a:avLst/>
          </a:prstGeom>
        </p:spPr>
      </p:pic>
      <p:sp>
        <p:nvSpPr>
          <p:cNvPr id="7" name="Прямоугольник 6"/>
          <p:cNvSpPr/>
          <p:nvPr/>
        </p:nvSpPr>
        <p:spPr>
          <a:xfrm>
            <a:off x="6525490" y="3422071"/>
            <a:ext cx="5555674" cy="2585323"/>
          </a:xfrm>
          <a:prstGeom prst="rect">
            <a:avLst/>
          </a:prstGeom>
        </p:spPr>
        <p:txBody>
          <a:bodyPr wrap="square">
            <a:spAutoFit/>
          </a:bodyPr>
          <a:lstStyle/>
          <a:p>
            <a:pPr algn="ctr"/>
            <a:r>
              <a:rPr lang="ka-GE" b="1" dirty="0">
                <a:solidFill>
                  <a:schemeClr val="accent1"/>
                </a:solidFill>
              </a:rPr>
              <a:t>კომიტეტის წევრები</a:t>
            </a:r>
          </a:p>
          <a:p>
            <a:pPr algn="ctr"/>
            <a:endParaRPr lang="ka-GE" b="1" dirty="0">
              <a:solidFill>
                <a:schemeClr val="accent1"/>
              </a:solidFill>
              <a:ea typeface="Calibri"/>
              <a:cs typeface="Calibri"/>
            </a:endParaRPr>
          </a:p>
          <a:p>
            <a:pPr algn="just"/>
            <a:r>
              <a:rPr lang="ka-GE" b="1" dirty="0">
                <a:solidFill>
                  <a:schemeClr val="accent1"/>
                </a:solidFill>
                <a:ea typeface="Calibri"/>
                <a:cs typeface="Calibri"/>
              </a:rPr>
              <a:t>გიორგი კირთაძე- თავმჯდომარის მოადგილე </a:t>
            </a:r>
          </a:p>
          <a:p>
            <a:pPr algn="just"/>
            <a:r>
              <a:rPr lang="ka-GE" b="1" dirty="0">
                <a:solidFill>
                  <a:schemeClr val="accent1"/>
                </a:solidFill>
                <a:ea typeface="Calibri"/>
                <a:cs typeface="Calibri"/>
              </a:rPr>
              <a:t>ტიტე აროშიძე- წევრი</a:t>
            </a:r>
          </a:p>
          <a:p>
            <a:pPr algn="just"/>
            <a:r>
              <a:rPr lang="ka-GE" b="1" dirty="0">
                <a:solidFill>
                  <a:schemeClr val="accent1"/>
                </a:solidFill>
                <a:ea typeface="Calibri"/>
                <a:cs typeface="Calibri"/>
              </a:rPr>
              <a:t>ილია ვერძაძე- წევრი</a:t>
            </a:r>
          </a:p>
          <a:p>
            <a:pPr algn="just"/>
            <a:r>
              <a:rPr lang="ka-GE" b="1" dirty="0">
                <a:solidFill>
                  <a:schemeClr val="accent1"/>
                </a:solidFill>
                <a:ea typeface="Calibri"/>
                <a:cs typeface="Calibri"/>
              </a:rPr>
              <a:t>ლაშა სირაბიძე-წევრი</a:t>
            </a:r>
          </a:p>
          <a:p>
            <a:endParaRPr lang="ka-GE" b="1" dirty="0">
              <a:solidFill>
                <a:schemeClr val="accent1"/>
              </a:solidFill>
              <a:ea typeface="Calibri"/>
              <a:cs typeface="Calibri"/>
            </a:endParaRPr>
          </a:p>
          <a:p>
            <a:endParaRPr lang="ka-GE" b="1" dirty="0">
              <a:ea typeface="Calibri"/>
              <a:cs typeface="Calibri"/>
            </a:endParaRPr>
          </a:p>
          <a:p>
            <a:endParaRPr lang="en-US" b="1" dirty="0">
              <a:ea typeface="Calibri"/>
              <a:cs typeface="Calibri"/>
            </a:endParaRPr>
          </a:p>
        </p:txBody>
      </p:sp>
    </p:spTree>
    <p:extLst>
      <p:ext uri="{BB962C8B-B14F-4D97-AF65-F5344CB8AC3E}">
        <p14:creationId xmlns:p14="http://schemas.microsoft.com/office/powerpoint/2010/main" val="2536849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691156" y="486560"/>
            <a:ext cx="8070209" cy="5664857"/>
          </a:xfrm>
        </p:spPr>
        <p:txBody>
          <a:bodyPr>
            <a:normAutofit/>
          </a:bodyPr>
          <a:lstStyle/>
          <a:p>
            <a:pPr indent="180340" algn="just">
              <a:lnSpc>
                <a:spcPct val="115000"/>
              </a:lnSpc>
              <a:spcAft>
                <a:spcPts val="1000"/>
              </a:spcAft>
            </a:pPr>
            <a:r>
              <a:rPr lang="ka-GE" sz="1800" b="1" dirty="0">
                <a:effectLst/>
                <a:latin typeface="Sylfaen" panose="010A0502050306030303" pitchFamily="18" charset="0"/>
                <a:ea typeface="Calibri" panose="020F0502020204030204" pitchFamily="34" charset="0"/>
                <a:cs typeface="Times New Roman" panose="02020603050405020304" pitchFamily="18" charset="0"/>
              </a:rPr>
              <a:t>წინამდებარე საანგარიშო პერიოდი მოიცავს იმ აქტივობებს</a:t>
            </a:r>
            <a:r>
              <a:rPr lang="en-US" sz="1800" b="1" dirty="0">
                <a:effectLst/>
                <a:latin typeface="Sylfaen" panose="010A0502050306030303" pitchFamily="18" charset="0"/>
                <a:ea typeface="Calibri" panose="020F0502020204030204" pitchFamily="34" charset="0"/>
                <a:cs typeface="Times New Roman" panose="02020603050405020304" pitchFamily="18" charset="0"/>
              </a:rPr>
              <a:t>, </a:t>
            </a:r>
            <a:r>
              <a:rPr lang="ka-GE" sz="1800" b="1" dirty="0">
                <a:effectLst/>
                <a:latin typeface="Sylfaen" panose="010A0502050306030303" pitchFamily="18" charset="0"/>
                <a:ea typeface="Calibri" panose="020F0502020204030204" pitchFamily="34" charset="0"/>
                <a:cs typeface="Times New Roman" panose="02020603050405020304" pitchFamily="18" charset="0"/>
              </a:rPr>
              <a:t>რაც კომიტეტმა განახორციელა 2021 წლის 1 სექტემბრიდან 2022 წლის  31 დეკემბრის ჩათვლით.</a:t>
            </a:r>
            <a:br>
              <a:rPr lang="ka-GE" sz="1800" b="1" dirty="0">
                <a:effectLst/>
                <a:latin typeface="Sylfaen" panose="010A0502050306030303" pitchFamily="18" charset="0"/>
                <a:ea typeface="Calibri" panose="020F0502020204030204" pitchFamily="34" charset="0"/>
                <a:cs typeface="Times New Roman" panose="02020603050405020304" pitchFamily="18" charset="0"/>
              </a:rPr>
            </a:br>
            <a:r>
              <a:rPr lang="ka-GE"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დოკუმენტის</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მიზანია</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შეაჯამოს</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კომიტეტის</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მიერ</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საანგარიშო</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პერიოდის</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განმავლობაში</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განხორციელებული</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ka-GE" sz="1800" b="1" dirty="0">
                <a:effectLst/>
                <a:latin typeface="Sylfaen" panose="010A0502050306030303" pitchFamily="18" charset="0"/>
                <a:ea typeface="Calibri" panose="020F0502020204030204" pitchFamily="34" charset="0"/>
                <a:cs typeface="Times New Roman" panose="02020603050405020304" pitchFamily="18" charset="0"/>
              </a:rPr>
              <a:t>საქმიანობა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და</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მიღწეული</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შედეგები</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აგრეთვე</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ka-GE" sz="1800" b="1" dirty="0">
                <a:effectLst/>
                <a:latin typeface="Sylfaen" panose="010A0502050306030303" pitchFamily="18" charset="0"/>
                <a:ea typeface="Calibri" panose="020F0502020204030204" pitchFamily="34" charset="0"/>
                <a:cs typeface="Times New Roman" panose="02020603050405020304" pitchFamily="18" charset="0"/>
              </a:rPr>
              <a:t>დასახოს  სამომავლო პერსპექტივები და გამოწვევები</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წინამდებარე</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ანგარიში</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შემუშავდა</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კომიტეტის</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სამოქმედო</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გეგმის</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მონიტორინგისა</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და</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მისი</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შედეგების</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ანალიზის</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r>
              <a:rPr lang="ru-RU" sz="1800" b="1" dirty="0" err="1">
                <a:effectLst/>
                <a:latin typeface="Sylfaen" panose="010A0502050306030303" pitchFamily="18" charset="0"/>
                <a:ea typeface="Calibri" panose="020F0502020204030204" pitchFamily="34" charset="0"/>
                <a:cs typeface="Times New Roman" panose="02020603050405020304" pitchFamily="18" charset="0"/>
              </a:rPr>
              <a:t>საფუძველზე</a:t>
            </a:r>
            <a:r>
              <a:rPr lang="ru-RU" sz="1800" b="1" dirty="0">
                <a:effectLst/>
                <a:latin typeface="Sylfaen" panose="010A0502050306030303" pitchFamily="18" charset="0"/>
                <a:ea typeface="Calibri" panose="020F0502020204030204" pitchFamily="34" charset="0"/>
                <a:cs typeface="Times New Roman" panose="02020603050405020304" pitchFamily="18" charset="0"/>
              </a:rPr>
              <a:t>. </a:t>
            </a:r>
            <a:br>
              <a:rPr lang="ru-RU" sz="1800" b="1" dirty="0">
                <a:effectLst/>
                <a:latin typeface="Sylfaen" panose="010A0502050306030303" pitchFamily="18" charset="0"/>
                <a:ea typeface="Calibri" panose="020F0502020204030204" pitchFamily="34" charset="0"/>
                <a:cs typeface="Times New Roman" panose="02020603050405020304" pitchFamily="18" charset="0"/>
              </a:rPr>
            </a:br>
            <a:r>
              <a:rPr lang="ka-GE" sz="1800" b="1" dirty="0">
                <a:effectLst/>
                <a:latin typeface="Sylfaen" panose="010A0502050306030303" pitchFamily="18" charset="0"/>
                <a:ea typeface="Calibri" panose="020F0502020204030204" pitchFamily="34" charset="0"/>
                <a:cs typeface="Times New Roman" panose="02020603050405020304" pitchFamily="18" charset="0"/>
              </a:rPr>
              <a:t>     ანგარიშში წარმოდგენილია ზოგადი ინფორმაცია კომიტეტის შესახებ, მოცემულია ინფორმაცია კომიტეტის კანონშემოქმედებითი და საზედამხედველო  საქმიანობის შესახებ,  შეჯამებულია საანგარიშო პერიოდის განმავლობაში კომიტეტის მთავარი მიღწევები და გამოწვევები, სამოქმედო გეგმის მონიტორინგის შედეგები, ასახულია საზოგადოებასთან ეფექტიანი კომუნიკაციისა  და ანგარიშვალდებულების კუთხით  განხორციელებული აქტივობები.</a:t>
            </a:r>
            <a:br>
              <a:rPr lang="ru-RU" sz="1800" b="1" dirty="0">
                <a:effectLst/>
                <a:latin typeface="Sylfaen" panose="010A0502050306030303" pitchFamily="18" charset="0"/>
                <a:ea typeface="Calibri" panose="020F0502020204030204" pitchFamily="34" charset="0"/>
                <a:cs typeface="Times New Roman" panose="02020603050405020304" pitchFamily="18" charset="0"/>
              </a:rPr>
            </a:b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30635" y="1668202"/>
            <a:ext cx="3122743" cy="2915083"/>
          </a:xfrm>
        </p:spPr>
      </p:pic>
    </p:spTree>
    <p:extLst>
      <p:ext uri="{BB962C8B-B14F-4D97-AF65-F5344CB8AC3E}">
        <p14:creationId xmlns:p14="http://schemas.microsoft.com/office/powerpoint/2010/main" val="3682305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77860">
              <a:srgbClr val="1D77A6"/>
            </a:gs>
            <a:gs pos="51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FBC1A33-8963-A29B-C2BA-90B573EA012D}"/>
              </a:ext>
            </a:extLst>
          </p:cNvPr>
          <p:cNvSpPr>
            <a:spLocks noGrp="1"/>
          </p:cNvSpPr>
          <p:nvPr>
            <p:ph type="title"/>
          </p:nvPr>
        </p:nvSpPr>
        <p:spPr>
          <a:xfrm>
            <a:off x="1122217" y="152400"/>
            <a:ext cx="10321637" cy="1440873"/>
          </a:xfrm>
        </p:spPr>
        <p:txBody>
          <a:bodyPr>
            <a:normAutofit fontScale="90000"/>
          </a:bodyPr>
          <a:lstStyle/>
          <a:p>
            <a:pPr algn="ctr"/>
            <a:br>
              <a:rPr lang="ru-RU" b="1" dirty="0">
                <a:ea typeface="+mj-lt"/>
                <a:cs typeface="+mj-lt"/>
              </a:rPr>
            </a:br>
            <a:r>
              <a:rPr lang="ru-RU" b="1" dirty="0">
                <a:solidFill>
                  <a:schemeClr val="bg1"/>
                </a:solidFill>
                <a:ea typeface="+mj-lt"/>
                <a:cs typeface="+mj-lt"/>
              </a:rPr>
              <a:t> </a:t>
            </a:r>
            <a:r>
              <a:rPr lang="ru-RU" b="1" dirty="0" err="1">
                <a:solidFill>
                  <a:schemeClr val="bg1"/>
                </a:solidFill>
                <a:ea typeface="+mj-lt"/>
                <a:cs typeface="+mj-lt"/>
              </a:rPr>
              <a:t>კომიტეტის</a:t>
            </a:r>
            <a:r>
              <a:rPr lang="ru-RU" b="1" dirty="0">
                <a:solidFill>
                  <a:schemeClr val="bg1"/>
                </a:solidFill>
                <a:ea typeface="+mj-lt"/>
                <a:cs typeface="+mj-lt"/>
              </a:rPr>
              <a:t> </a:t>
            </a:r>
            <a:r>
              <a:rPr lang="ru-RU" b="1" dirty="0" err="1">
                <a:solidFill>
                  <a:schemeClr val="bg1"/>
                </a:solidFill>
                <a:ea typeface="+mj-lt"/>
                <a:cs typeface="+mj-lt"/>
              </a:rPr>
              <a:t>საქმიანობის</a:t>
            </a:r>
            <a:r>
              <a:rPr lang="ru-RU" b="1" dirty="0">
                <a:solidFill>
                  <a:schemeClr val="bg1"/>
                </a:solidFill>
                <a:ea typeface="+mj-lt"/>
                <a:cs typeface="+mj-lt"/>
              </a:rPr>
              <a:t> </a:t>
            </a:r>
            <a:r>
              <a:rPr lang="ru-RU" b="1" dirty="0" err="1">
                <a:solidFill>
                  <a:schemeClr val="bg1"/>
                </a:solidFill>
                <a:ea typeface="+mj-lt"/>
                <a:cs typeface="+mj-lt"/>
              </a:rPr>
              <a:t>ძირითადი</a:t>
            </a:r>
            <a:r>
              <a:rPr lang="ru-RU" b="1" dirty="0">
                <a:solidFill>
                  <a:schemeClr val="bg1"/>
                </a:solidFill>
                <a:ea typeface="+mj-lt"/>
                <a:cs typeface="+mj-lt"/>
              </a:rPr>
              <a:t> </a:t>
            </a:r>
            <a:r>
              <a:rPr lang="ru-RU" b="1" dirty="0" err="1">
                <a:solidFill>
                  <a:schemeClr val="bg1"/>
                </a:solidFill>
                <a:ea typeface="+mj-lt"/>
                <a:cs typeface="+mj-lt"/>
              </a:rPr>
              <a:t>მიმართულებები</a:t>
            </a:r>
            <a:endParaRPr lang="ru-RU" b="1" dirty="0" err="1">
              <a:solidFill>
                <a:schemeClr val="bg1"/>
              </a:solidFill>
              <a:ea typeface="Calibri Light"/>
              <a:cs typeface="Calibri Light"/>
            </a:endParaRPr>
          </a:p>
          <a:p>
            <a:endParaRPr lang="ru-RU" dirty="0">
              <a:solidFill>
                <a:schemeClr val="bg1"/>
              </a:solidFill>
              <a:ea typeface="Calibri Light"/>
              <a:cs typeface="Calibri Light"/>
            </a:endParaRPr>
          </a:p>
        </p:txBody>
      </p:sp>
      <p:graphicFrame>
        <p:nvGraphicFramePr>
          <p:cNvPr id="9" name="Объект 2">
            <a:extLst>
              <a:ext uri="{FF2B5EF4-FFF2-40B4-BE49-F238E27FC236}">
                <a16:creationId xmlns:a16="http://schemas.microsoft.com/office/drawing/2014/main" id="{4E5DD618-ED5C-CD72-E81B-DAB0C1D7489B}"/>
              </a:ext>
            </a:extLst>
          </p:cNvPr>
          <p:cNvGraphicFramePr>
            <a:graphicFrameLocks noGrp="1"/>
          </p:cNvGraphicFramePr>
          <p:nvPr>
            <p:ph idx="1"/>
            <p:extLst>
              <p:ext uri="{D42A27DB-BD31-4B8C-83A1-F6EECF244321}">
                <p14:modId xmlns:p14="http://schemas.microsoft.com/office/powerpoint/2010/main" val="2323016478"/>
              </p:ext>
            </p:extLst>
          </p:nvPr>
        </p:nvGraphicFramePr>
        <p:xfrm>
          <a:off x="684211" y="1778000"/>
          <a:ext cx="10936289" cy="3924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11476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63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7078" y="1338469"/>
            <a:ext cx="5155096" cy="2478157"/>
          </a:xfrm>
        </p:spPr>
        <p:txBody>
          <a:bodyPr>
            <a:normAutofit fontScale="90000"/>
          </a:bodyPr>
          <a:lstStyle/>
          <a:p>
            <a:pPr algn="ctr"/>
            <a:br>
              <a:rPr lang="ka-GE" dirty="0"/>
            </a:br>
            <a:r>
              <a:rPr lang="en-US" dirty="0"/>
              <a:t> </a:t>
            </a:r>
            <a:r>
              <a:rPr lang="ka-GE" sz="2000" dirty="0">
                <a:solidFill>
                  <a:schemeClr val="bg1"/>
                </a:solidFill>
              </a:rPr>
              <a:t>საანგარიშო პერიოდში, სამოქმედო გეგმის თანახმად 4 სტარტეგიული მიზნის მისაღწევად განსაზღვრული იყო 52 აქტივობა. აქედან სტატუსების ასე გადანაწილდა:</a:t>
            </a:r>
            <a:br>
              <a:rPr lang="ka-GE" sz="2000" dirty="0">
                <a:solidFill>
                  <a:schemeClr val="bg1"/>
                </a:solidFill>
              </a:rPr>
            </a:br>
            <a:r>
              <a:rPr lang="ka-GE" sz="2000" dirty="0">
                <a:solidFill>
                  <a:schemeClr val="bg1"/>
                </a:solidFill>
              </a:rPr>
              <a:t>განხორციელდა - 49 აქტივობა;</a:t>
            </a:r>
            <a:br>
              <a:rPr lang="ka-GE" sz="2000" dirty="0">
                <a:solidFill>
                  <a:schemeClr val="bg1"/>
                </a:solidFill>
              </a:rPr>
            </a:br>
            <a:r>
              <a:rPr lang="ka-GE" sz="2000" dirty="0">
                <a:solidFill>
                  <a:schemeClr val="bg1"/>
                </a:solidFill>
              </a:rPr>
              <a:t>შესრულების პროცესშია -3 აქტივობა.</a:t>
            </a:r>
            <a:endParaRPr lang="ru-RU" sz="2000" dirty="0">
              <a:solidFill>
                <a:schemeClr val="bg1"/>
              </a:solidFill>
            </a:endParaRPr>
          </a:p>
        </p:txBody>
      </p:sp>
      <p:graphicFrame>
        <p:nvGraphicFramePr>
          <p:cNvPr id="6" name="Объект 5"/>
          <p:cNvGraphicFramePr>
            <a:graphicFrameLocks noGrp="1"/>
          </p:cNvGraphicFramePr>
          <p:nvPr>
            <p:ph idx="4294967295"/>
            <p:extLst>
              <p:ext uri="{D42A27DB-BD31-4B8C-83A1-F6EECF244321}">
                <p14:modId xmlns:p14="http://schemas.microsoft.com/office/powerpoint/2010/main" val="87454057"/>
              </p:ext>
            </p:extLst>
          </p:nvPr>
        </p:nvGraphicFramePr>
        <p:xfrm>
          <a:off x="6573838" y="1709738"/>
          <a:ext cx="5618162" cy="3843337"/>
        </p:xfrm>
        <a:graphic>
          <a:graphicData uri="http://schemas.openxmlformats.org/drawingml/2006/chart">
            <c:chart xmlns:c="http://schemas.openxmlformats.org/drawingml/2006/chart" xmlns:r="http://schemas.openxmlformats.org/officeDocument/2006/relationships" r:id="rId2"/>
          </a:graphicData>
        </a:graphic>
      </p:graphicFrame>
      <p:sp>
        <p:nvSpPr>
          <p:cNvPr id="3" name="Прямоугольник 2">
            <a:extLst>
              <a:ext uri="{FF2B5EF4-FFF2-40B4-BE49-F238E27FC236}">
                <a16:creationId xmlns:a16="http://schemas.microsoft.com/office/drawing/2014/main" id="{3833186E-F2AF-425F-B89B-03CC5ABD5871}"/>
              </a:ext>
            </a:extLst>
          </p:cNvPr>
          <p:cNvSpPr/>
          <p:nvPr/>
        </p:nvSpPr>
        <p:spPr>
          <a:xfrm>
            <a:off x="3185065" y="212413"/>
            <a:ext cx="6559826" cy="523220"/>
          </a:xfrm>
          <a:prstGeom prst="rect">
            <a:avLst/>
          </a:prstGeom>
        </p:spPr>
        <p:txBody>
          <a:bodyPr wrap="square">
            <a:spAutoFit/>
          </a:bodyPr>
          <a:lstStyle/>
          <a:p>
            <a:r>
              <a:rPr lang="ka-GE" sz="2800" b="1" dirty="0">
                <a:solidFill>
                  <a:schemeClr val="bg2"/>
                </a:solidFill>
              </a:rPr>
              <a:t>სამოქმედო გეგმის შესრულების დონე</a:t>
            </a:r>
            <a:endParaRPr lang="ru-RU" sz="2800" b="1" dirty="0"/>
          </a:p>
        </p:txBody>
      </p:sp>
    </p:spTree>
    <p:extLst>
      <p:ext uri="{BB962C8B-B14F-4D97-AF65-F5344CB8AC3E}">
        <p14:creationId xmlns:p14="http://schemas.microsoft.com/office/powerpoint/2010/main" val="2559256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20CFDF-8334-C9D6-014A-3B4F0E58887C}"/>
              </a:ext>
            </a:extLst>
          </p:cNvPr>
          <p:cNvSpPr>
            <a:spLocks noGrp="1"/>
          </p:cNvSpPr>
          <p:nvPr>
            <p:ph type="title"/>
          </p:nvPr>
        </p:nvSpPr>
        <p:spPr>
          <a:xfrm>
            <a:off x="2299854" y="1"/>
            <a:ext cx="7259782" cy="1676400"/>
          </a:xfrm>
        </p:spPr>
        <p:txBody>
          <a:bodyPr>
            <a:normAutofit/>
          </a:bodyPr>
          <a:lstStyle/>
          <a:p>
            <a:pPr algn="ctr"/>
            <a:r>
              <a:rPr lang="ka-GE" sz="3200" dirty="0">
                <a:solidFill>
                  <a:schemeClr val="bg1"/>
                </a:solidFill>
              </a:rPr>
              <a:t>საანგარიშო პერიოდში კომიტეტმა მოამზადა/განიხილა</a:t>
            </a:r>
            <a:endParaRPr lang="ru-RU" sz="3200" dirty="0">
              <a:solidFill>
                <a:schemeClr val="bg1"/>
              </a:solidFill>
            </a:endParaRPr>
          </a:p>
        </p:txBody>
      </p:sp>
      <p:graphicFrame>
        <p:nvGraphicFramePr>
          <p:cNvPr id="6" name="Объект 5"/>
          <p:cNvGraphicFramePr>
            <a:graphicFrameLocks noGrp="1"/>
          </p:cNvGraphicFramePr>
          <p:nvPr>
            <p:ph idx="1"/>
            <p:extLst>
              <p:ext uri="{D42A27DB-BD31-4B8C-83A1-F6EECF244321}">
                <p14:modId xmlns:p14="http://schemas.microsoft.com/office/powerpoint/2010/main" val="102760459"/>
              </p:ext>
            </p:extLst>
          </p:nvPr>
        </p:nvGraphicFramePr>
        <p:xfrm>
          <a:off x="720437" y="1676400"/>
          <a:ext cx="11028218" cy="51815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8040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84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212" y="0"/>
            <a:ext cx="10953606" cy="2008909"/>
          </a:xfrm>
        </p:spPr>
        <p:txBody>
          <a:bodyPr>
            <a:normAutofit/>
          </a:bodyPr>
          <a:lstStyle/>
          <a:p>
            <a:pPr algn="ctr"/>
            <a:r>
              <a:rPr lang="ka-GE" b="1" dirty="0">
                <a:solidFill>
                  <a:schemeClr val="bg1"/>
                </a:solidFill>
              </a:rPr>
              <a:t>სტრატეგიული </a:t>
            </a:r>
            <a:r>
              <a:rPr lang="en-US" b="1" dirty="0">
                <a:solidFill>
                  <a:schemeClr val="bg1"/>
                </a:solidFill>
              </a:rPr>
              <a:t> </a:t>
            </a:r>
            <a:r>
              <a:rPr lang="ka-GE" b="1" dirty="0">
                <a:solidFill>
                  <a:schemeClr val="bg1"/>
                </a:solidFill>
              </a:rPr>
              <a:t>მიზანი</a:t>
            </a:r>
            <a:r>
              <a:rPr lang="en-US" b="1" dirty="0">
                <a:solidFill>
                  <a:schemeClr val="bg1"/>
                </a:solidFill>
              </a:rPr>
              <a:t> I </a:t>
            </a:r>
            <a:r>
              <a:rPr lang="ka-GE" b="1" dirty="0">
                <a:solidFill>
                  <a:schemeClr val="bg1"/>
                </a:solidFill>
              </a:rPr>
              <a:t>:</a:t>
            </a:r>
            <a:br>
              <a:rPr lang="ka-GE" b="1" dirty="0">
                <a:solidFill>
                  <a:schemeClr val="bg1"/>
                </a:solidFill>
              </a:rPr>
            </a:br>
            <a:r>
              <a:rPr lang="ka-GE" b="1" dirty="0">
                <a:solidFill>
                  <a:schemeClr val="bg1"/>
                </a:solidFill>
              </a:rPr>
              <a:t>კანონშემოქმედებითი საქმიანობის გაუმჯობესება</a:t>
            </a:r>
            <a:endParaRPr lang="ru-RU" b="1" dirty="0">
              <a:solidFill>
                <a:schemeClr val="bg1"/>
              </a:solidFill>
            </a:endParaRPr>
          </a:p>
        </p:txBody>
      </p:sp>
      <p:sp>
        <p:nvSpPr>
          <p:cNvPr id="3" name="Объект 2"/>
          <p:cNvSpPr>
            <a:spLocks noGrp="1"/>
          </p:cNvSpPr>
          <p:nvPr>
            <p:ph idx="1"/>
          </p:nvPr>
        </p:nvSpPr>
        <p:spPr>
          <a:xfrm>
            <a:off x="997526" y="1911928"/>
            <a:ext cx="10238510" cy="4682836"/>
          </a:xfrm>
        </p:spPr>
        <p:txBody>
          <a:bodyPr/>
          <a:lstStyle/>
          <a:p>
            <a:pPr algn="just"/>
            <a:r>
              <a:rPr lang="ka-GE" dirty="0"/>
              <a:t>კომიტეტს პრიორიტეტულად მიაჩნია კომიტეტისა და მისი წევრების კანონშემოქმედებითი საქმიანობა, რაც მიმართულია საბიუჯეტო პროცესის მარეგულირებელი კანონმდებლობის დახვეწის, გამარტივების, სრულყოფის და პრაქტიკული საჭიროებიდან გამომდინარე სხვა საკანონმდებლო აქტებთან შესაბამისობაში მოყვანისა და საკანონმდებლო ხარვეზების გამოსწორებისკენ. კომიტეტის </a:t>
            </a:r>
            <a:r>
              <a:rPr lang="ka-GE"/>
              <a:t>მიერ განხორციელებული </a:t>
            </a:r>
            <a:r>
              <a:rPr lang="ka-GE" dirty="0"/>
              <a:t>კანონშემოქმედებითი საქმიანობა ერთის მხრივ, ხელს შეუწყობს გამართული საკანონმდებლო ბაზის ჩამოყალიბებას, ხოლო, მეორე მხრივ, დაეხმარება აღმასრულებელ ხელისუფლებას დასახული პრიორიტეტების ეფექტიანად შესრულებაში.</a:t>
            </a:r>
            <a:endParaRPr lang="ru-RU" dirty="0"/>
          </a:p>
          <a:p>
            <a:endParaRPr lang="ru-RU" dirty="0"/>
          </a:p>
        </p:txBody>
      </p:sp>
    </p:spTree>
    <p:extLst>
      <p:ext uri="{BB962C8B-B14F-4D97-AF65-F5344CB8AC3E}">
        <p14:creationId xmlns:p14="http://schemas.microsoft.com/office/powerpoint/2010/main" val="945470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8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73381" y="0"/>
            <a:ext cx="9213273" cy="1690255"/>
          </a:xfrm>
        </p:spPr>
        <p:txBody>
          <a:bodyPr>
            <a:normAutofit/>
          </a:bodyPr>
          <a:lstStyle/>
          <a:p>
            <a:pPr algn="ctr"/>
            <a:r>
              <a:rPr lang="ka-GE" sz="2000" b="1" dirty="0">
                <a:solidFill>
                  <a:schemeClr val="bg1"/>
                </a:solidFill>
              </a:rPr>
              <a:t>როგორც წამყვანმა კომიტეტმა უმაღლესი საბჭოს სხდომისათვის მოამზადა შემდეგი სამართლებრივი აქტები</a:t>
            </a:r>
            <a:endParaRPr lang="ru-RU" sz="2000" b="1" dirty="0">
              <a:solidFill>
                <a:schemeClr val="bg1"/>
              </a:solidFill>
            </a:endParaRPr>
          </a:p>
        </p:txBody>
      </p:sp>
      <p:sp>
        <p:nvSpPr>
          <p:cNvPr id="3" name="Объект 2"/>
          <p:cNvSpPr>
            <a:spLocks noGrp="1"/>
          </p:cNvSpPr>
          <p:nvPr>
            <p:ph idx="1"/>
          </p:nvPr>
        </p:nvSpPr>
        <p:spPr>
          <a:xfrm>
            <a:off x="302005" y="1174459"/>
            <a:ext cx="11560030" cy="5243119"/>
          </a:xfrm>
        </p:spPr>
        <p:txBody>
          <a:bodyPr>
            <a:normAutofit/>
          </a:bodyPr>
          <a:lstStyle/>
          <a:p>
            <a:pPr lvl="0" algn="just"/>
            <a:endParaRPr lang="ka-GE" sz="1600" b="1" i="1" dirty="0"/>
          </a:p>
          <a:p>
            <a:pPr lvl="0" algn="just"/>
            <a:r>
              <a:rPr lang="ka-GE" sz="1400" b="1" i="1" dirty="0"/>
              <a:t>აჭარის ავტონომიური რესპუბლიკის კანონი </a:t>
            </a:r>
            <a:r>
              <a:rPr lang="en-GB" sz="1400" b="1" i="1" dirty="0"/>
              <a:t> -</a:t>
            </a:r>
            <a:r>
              <a:rPr lang="ka-GE" sz="1400" b="1" i="1" dirty="0"/>
              <a:t>აჭარის ავტონომიური რესპუბლიკის ქონების მართვისა და განკარგვის შესახებ“ აჭარის ავტონომიური რესპუბლიკის კანონში ცვლილების შეტანის თაობაზე </a:t>
            </a:r>
            <a:r>
              <a:rPr lang="en-US" sz="1400" b="1" i="1" dirty="0">
                <a:hlinkClick r:id="rId2"/>
              </a:rPr>
              <a:t>https://www.matsne.gov.ge/ka/document/view/5113990?publication=0</a:t>
            </a:r>
            <a:r>
              <a:rPr lang="en-US" sz="1400" b="1" i="1" dirty="0"/>
              <a:t> </a:t>
            </a:r>
            <a:r>
              <a:rPr lang="ka-GE" sz="1400" dirty="0"/>
              <a:t>(მიღებულია:   </a:t>
            </a:r>
            <a:r>
              <a:rPr lang="en-US" sz="1400" dirty="0"/>
              <a:t>4</a:t>
            </a:r>
            <a:r>
              <a:rPr lang="ka-GE" sz="1400" dirty="0"/>
              <a:t>8-16.12.2021Nწ)</a:t>
            </a:r>
            <a:r>
              <a:rPr lang="en-US" sz="1400" dirty="0"/>
              <a:t> </a:t>
            </a:r>
          </a:p>
          <a:p>
            <a:pPr lvl="0" algn="just"/>
            <a:r>
              <a:rPr lang="ka-GE" sz="1400" dirty="0"/>
              <a:t> </a:t>
            </a:r>
            <a:r>
              <a:rPr lang="ka-GE" sz="1400" b="1" i="1" dirty="0"/>
              <a:t>აჭარის ავტონომიური რესპუბლიკის კანონი </a:t>
            </a:r>
            <a:r>
              <a:rPr lang="en-GB" sz="1400" b="1" i="1" dirty="0"/>
              <a:t>-</a:t>
            </a:r>
            <a:r>
              <a:rPr lang="ka-GE" sz="1400" b="1" i="1" dirty="0"/>
              <a:t>აჭარის ავტონომიური რესპუბლიკის ქონების მართვისა და განკარგვის შესახებ“ აჭარის ავტონომიური რესპუბლიკის კანონში ცვლილების შეტანის თაობაზე </a:t>
            </a:r>
            <a:r>
              <a:rPr lang="en-US" sz="1400" b="1" i="1" dirty="0">
                <a:hlinkClick r:id="rId3"/>
              </a:rPr>
              <a:t>https://www.matsne.gov.ge/ka/document/view/5444337?publication=0 </a:t>
            </a:r>
            <a:r>
              <a:rPr lang="ka-GE" sz="1400" dirty="0"/>
              <a:t>(მიღებულია: </a:t>
            </a:r>
            <a:r>
              <a:rPr lang="en-US" sz="1400" dirty="0"/>
              <a:t>N51 21.04.2022</a:t>
            </a:r>
            <a:r>
              <a:rPr lang="ka-GE" sz="1400" dirty="0"/>
              <a:t>წ)</a:t>
            </a:r>
            <a:endParaRPr lang="ru-RU" sz="1400" dirty="0"/>
          </a:p>
          <a:p>
            <a:pPr algn="just"/>
            <a:r>
              <a:rPr lang="ka-GE" sz="1400" b="1" i="1" dirty="0"/>
              <a:t>აჭარის ავტონომიური რესპუბლიკის კანონი აჭარის ავტონომიური რესპუბლიკის 2022 წლის რესპუბლიკური ბიუჯეტის შესახებ“ აჭარის ავტონომიური რესპუბლიკის კანონში ცვლილების შეტანის თაობაზე </a:t>
            </a:r>
            <a:r>
              <a:rPr lang="en-US" sz="1400" b="1" i="1" dirty="0">
                <a:hlinkClick r:id="rId4"/>
              </a:rPr>
              <a:t>https://www.matsne.gov.ge/ka/document/view/5506278?publication=0</a:t>
            </a:r>
            <a:r>
              <a:rPr lang="ka-GE" sz="1400" b="1" i="1" dirty="0"/>
              <a:t>   </a:t>
            </a:r>
            <a:r>
              <a:rPr lang="ka-GE" sz="1400" dirty="0">
                <a:hlinkClick r:id="rId4"/>
              </a:rPr>
              <a:t>(</a:t>
            </a:r>
            <a:r>
              <a:rPr lang="ka-GE" sz="1400" dirty="0"/>
              <a:t>მიღებულია: </a:t>
            </a:r>
            <a:r>
              <a:rPr lang="en-US" sz="1400" dirty="0"/>
              <a:t>N5</a:t>
            </a:r>
            <a:r>
              <a:rPr lang="ka-GE" sz="1400" dirty="0"/>
              <a:t>6</a:t>
            </a:r>
            <a:r>
              <a:rPr lang="en-US" sz="1400" dirty="0"/>
              <a:t> 2</a:t>
            </a:r>
            <a:r>
              <a:rPr lang="ka-GE" sz="1400" dirty="0"/>
              <a:t>7</a:t>
            </a:r>
            <a:r>
              <a:rPr lang="en-US" sz="1400" dirty="0"/>
              <a:t>.0</a:t>
            </a:r>
            <a:r>
              <a:rPr lang="ka-GE" sz="1400" dirty="0"/>
              <a:t>6</a:t>
            </a:r>
            <a:r>
              <a:rPr lang="en-US" sz="1400" dirty="0"/>
              <a:t>.2022</a:t>
            </a:r>
            <a:r>
              <a:rPr lang="ka-GE" sz="1400" dirty="0"/>
              <a:t>წ)</a:t>
            </a:r>
            <a:endParaRPr lang="ru-RU" sz="1400" dirty="0"/>
          </a:p>
          <a:p>
            <a:pPr algn="just"/>
            <a:r>
              <a:rPr lang="ka-GE" sz="1400" b="1" dirty="0"/>
              <a:t>„აჭარის ავტონომიური რესპუბლიკის 2022 წლის რესპუბლიკური ბიუჯეტის შესახებ </a:t>
            </a:r>
            <a:r>
              <a:rPr lang="en-US" sz="1400" b="1" dirty="0">
                <a:hlinkClick r:id="rId5"/>
              </a:rPr>
              <a:t>https://www.matsne.gov.ge/ka/document/view/5311625?publication=2</a:t>
            </a:r>
            <a:r>
              <a:rPr lang="ka-GE" sz="1400" b="1" dirty="0"/>
              <a:t> </a:t>
            </a:r>
            <a:r>
              <a:rPr lang="ka-GE" sz="1400" dirty="0">
                <a:hlinkClick r:id="rId4"/>
              </a:rPr>
              <a:t>(</a:t>
            </a:r>
            <a:r>
              <a:rPr lang="ka-GE" sz="1400" dirty="0"/>
              <a:t>მიღებულია:</a:t>
            </a:r>
            <a:r>
              <a:rPr lang="en-US" sz="1400" dirty="0"/>
              <a:t>N</a:t>
            </a:r>
            <a:r>
              <a:rPr lang="ka-GE" sz="1400" dirty="0"/>
              <a:t>47 16.12.2021წ წ)</a:t>
            </a:r>
            <a:endParaRPr lang="ru-RU" sz="1400" dirty="0"/>
          </a:p>
          <a:p>
            <a:pPr algn="just"/>
            <a:r>
              <a:rPr lang="ka-GE" sz="1400" b="1" dirty="0"/>
              <a:t>აჭარის ავტონომიური რესპუბლიკის 2023 წლის რესპუბლიკური ბიუჯეტის შესახებ </a:t>
            </a:r>
            <a:r>
              <a:rPr lang="en-US" sz="1400" b="1" dirty="0">
                <a:hlinkClick r:id="rId6"/>
              </a:rPr>
              <a:t>https://www.matsne.gov.ge/ka/document/view/5647346?publication=0</a:t>
            </a:r>
            <a:r>
              <a:rPr lang="ka-GE" sz="1400" b="1" dirty="0"/>
              <a:t> </a:t>
            </a:r>
            <a:r>
              <a:rPr lang="ka-GE" sz="1400" dirty="0"/>
              <a:t>მიღებულია: </a:t>
            </a:r>
            <a:r>
              <a:rPr lang="en-US" sz="1400" dirty="0"/>
              <a:t>N</a:t>
            </a:r>
            <a:r>
              <a:rPr lang="ka-GE" sz="1400" dirty="0"/>
              <a:t>65</a:t>
            </a:r>
            <a:r>
              <a:rPr lang="en-US" sz="1400" dirty="0"/>
              <a:t> </a:t>
            </a:r>
            <a:r>
              <a:rPr lang="ka-GE" sz="1400" dirty="0"/>
              <a:t>15</a:t>
            </a:r>
            <a:r>
              <a:rPr lang="en-US" sz="1400" dirty="0"/>
              <a:t>.</a:t>
            </a:r>
            <a:r>
              <a:rPr lang="ka-GE" sz="1400" dirty="0"/>
              <a:t>12</a:t>
            </a:r>
            <a:r>
              <a:rPr lang="en-US" sz="1400" dirty="0"/>
              <a:t>.2022</a:t>
            </a:r>
            <a:r>
              <a:rPr lang="ka-GE" sz="1400" dirty="0"/>
              <a:t>წ)</a:t>
            </a:r>
            <a:endParaRPr lang="ru-RU" sz="1400" dirty="0"/>
          </a:p>
          <a:p>
            <a:endParaRPr lang="ru-RU" u="sng" dirty="0"/>
          </a:p>
        </p:txBody>
      </p:sp>
    </p:spTree>
    <p:extLst>
      <p:ext uri="{BB962C8B-B14F-4D97-AF65-F5344CB8AC3E}">
        <p14:creationId xmlns:p14="http://schemas.microsoft.com/office/powerpoint/2010/main" val="3833800197"/>
      </p:ext>
    </p:extLst>
  </p:cSld>
  <p:clrMapOvr>
    <a:masterClrMapping/>
  </p:clrMapOvr>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1484</TotalTime>
  <Words>1537</Words>
  <Application>Microsoft Office PowerPoint</Application>
  <PresentationFormat>Широкоэкранный</PresentationFormat>
  <Paragraphs>147</Paragraphs>
  <Slides>19</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19</vt:i4>
      </vt:variant>
    </vt:vector>
  </HeadingPairs>
  <TitlesOfParts>
    <vt:vector size="27" baseType="lpstr">
      <vt:lpstr>Arial</vt:lpstr>
      <vt:lpstr>Bahnschrift SemiBold Condensed</vt:lpstr>
      <vt:lpstr>Calibri</vt:lpstr>
      <vt:lpstr>Century Gothic</vt:lpstr>
      <vt:lpstr>Sylfaen</vt:lpstr>
      <vt:lpstr>Times New Roman</vt:lpstr>
      <vt:lpstr>Wingdings 3</vt:lpstr>
      <vt:lpstr>Сектор</vt:lpstr>
      <vt:lpstr>აჭარის ავტონომიური რესპუბლიკის უმაღლესი საბჭოს საფინანსო-საბიუჯეტო და ეკონომიკურ საკითხთა კომიტეტის საქმიანობის ა ნ გ ა რ ი შ ი (01.09.2021--31.12.2022 წწ) </vt:lpstr>
      <vt:lpstr>კომიტეტის მისია და ხედვა</vt:lpstr>
      <vt:lpstr>კომიტეტის შემადგენლობა</vt:lpstr>
      <vt:lpstr>წინამდებარე საანგარიშო პერიოდი მოიცავს იმ აქტივობებს, რაც კომიტეტმა განახორციელა 2021 წლის 1 სექტემბრიდან 2022 წლის  31 დეკემბრის ჩათვლით.        დოკუმენტის მიზანია შეაჯამოს კომიტეტის მიერ საანგარიშო პერიოდის განმავლობაში განხორციელებული საქმიანობა და მიღწეული შედეგები, აგრეთვე დასახოს  სამომავლო პერსპექტივები და გამოწვევები. წინამდებარე ანგარიში შემუშავდა კომიტეტის სამოქმედო გეგმის მონიტორინგისა და მისი შედეგების ანალიზის საფუძველზე.       ანგარიშში წარმოდგენილია ზოგადი ინფორმაცია კომიტეტის შესახებ, მოცემულია ინფორმაცია კომიტეტის კანონშემოქმედებითი და საზედამხედველო  საქმიანობის შესახებ,  შეჯამებულია საანგარიშო პერიოდის განმავლობაში კომიტეტის მთავარი მიღწევები და გამოწვევები, სამოქმედო გეგმის მონიტორინგის შედეგები, ასახულია საზოგადოებასთან ეფექტიანი კომუნიკაციისა  და ანგარიშვალდებულების კუთხით  განხორციელებული აქტივობები. </vt:lpstr>
      <vt:lpstr>  კომიტეტის საქმიანობის ძირითადი მიმართულებები </vt:lpstr>
      <vt:lpstr>  საანგარიშო პერიოდში, სამოქმედო გეგმის თანახმად 4 სტარტეგიული მიზნის მისაღწევად განსაზღვრული იყო 52 აქტივობა. აქედან სტატუსების ასე გადანაწილდა: განხორციელდა - 49 აქტივობა; შესრულების პროცესშია -3 აქტივობა.</vt:lpstr>
      <vt:lpstr>საანგარიშო პერიოდში კომიტეტმა მოამზადა/განიხილა</vt:lpstr>
      <vt:lpstr>სტრატეგიული  მიზანი I : კანონშემოქმედებითი საქმიანობის გაუმჯობესება</vt:lpstr>
      <vt:lpstr>როგორც წამყვანმა კომიტეტმა უმაღლესი საბჭოს სხდომისათვის მოამზადა შემდეგი სამართლებრივი აქტები</vt:lpstr>
      <vt:lpstr>      ინიციატივები კანონშემოქმედებითი კუთხით აღსანიშნავია შემდეგი ინიციატივები:</vt:lpstr>
      <vt:lpstr> სტრატეგიული მიზანი II:   კომიტეტის საზედამხედველო/საკონტროლო საქმიანობის ეფექტიანობის გაზრდა </vt:lpstr>
      <vt:lpstr>  საზედამხედველო/საკონტროლო საქმიანობა </vt:lpstr>
      <vt:lpstr>Презентация PowerPoint</vt:lpstr>
      <vt:lpstr> სტრატეგიული მიზანი III:  საზოგადოებასთან ეფექტიანი კომუნიკაცია და ანგარიშვალდებულების უზრუნველყოფა; </vt:lpstr>
      <vt:lpstr>Презентация PowerPoint</vt:lpstr>
      <vt:lpstr>Презентация PowerPoint</vt:lpstr>
      <vt:lpstr>Презентация PowerPoint</vt:lpstr>
      <vt:lpstr>სტატისტიკა</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sca ge</dc:creator>
  <cp:lastModifiedBy>MAKA</cp:lastModifiedBy>
  <cp:revision>203</cp:revision>
  <cp:lastPrinted>2023-02-16T13:04:42Z</cp:lastPrinted>
  <dcterms:created xsi:type="dcterms:W3CDTF">2023-02-06T11:26:49Z</dcterms:created>
  <dcterms:modified xsi:type="dcterms:W3CDTF">2023-03-13T12:30:03Z</dcterms:modified>
</cp:coreProperties>
</file>